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5" r:id="rId3"/>
    <p:sldId id="265" r:id="rId4"/>
    <p:sldId id="273" r:id="rId5"/>
    <p:sldId id="276" r:id="rId6"/>
    <p:sldId id="277" r:id="rId7"/>
    <p:sldId id="257" r:id="rId8"/>
    <p:sldId id="258" r:id="rId9"/>
    <p:sldId id="278" r:id="rId10"/>
    <p:sldId id="259" r:id="rId11"/>
    <p:sldId id="270" r:id="rId12"/>
    <p:sldId id="272" r:id="rId13"/>
    <p:sldId id="261" r:id="rId14"/>
    <p:sldId id="260" r:id="rId15"/>
    <p:sldId id="271" r:id="rId16"/>
    <p:sldId id="274" r:id="rId17"/>
    <p:sldId id="264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163FD-4C0F-43F9-A88F-15C65A3CBCBA}" v="572" dt="2023-06-05T20:31:28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0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48163FD-4C0F-43F9-A88F-15C65A3CBCBA}"/>
    <pc:docChg chg="custSel addSld delSld modSld sldOrd modMainMaster">
      <pc:chgData name="Danny Young" userId="cb0f4ce2-eb4f-479e-8e8f-3beb257e632f" providerId="ADAL" clId="{548163FD-4C0F-43F9-A88F-15C65A3CBCBA}" dt="2023-06-05T20:34:45.649" v="3754" actId="255"/>
      <pc:docMkLst>
        <pc:docMk/>
      </pc:docMkLst>
      <pc:sldChg chg="addSp delSp modSp delAnim modAnim">
        <pc:chgData name="Danny Young" userId="cb0f4ce2-eb4f-479e-8e8f-3beb257e632f" providerId="ADAL" clId="{548163FD-4C0F-43F9-A88F-15C65A3CBCBA}" dt="2023-06-05T20:11:02.615" v="2375" actId="14100"/>
        <pc:sldMkLst>
          <pc:docMk/>
          <pc:sldMk cId="0" sldId="257"/>
        </pc:sldMkLst>
        <pc:spChg chg="del mod">
          <ac:chgData name="Danny Young" userId="cb0f4ce2-eb4f-479e-8e8f-3beb257e632f" providerId="ADAL" clId="{548163FD-4C0F-43F9-A88F-15C65A3CBCBA}" dt="2023-06-05T20:10:05.451" v="2359" actId="478"/>
          <ac:spMkLst>
            <pc:docMk/>
            <pc:sldMk cId="0" sldId="257"/>
            <ac:spMk id="2" creationId="{00000000-0000-0000-0000-000000000000}"/>
          </ac:spMkLst>
        </pc:spChg>
        <pc:spChg chg="add del mod">
          <ac:chgData name="Danny Young" userId="cb0f4ce2-eb4f-479e-8e8f-3beb257e632f" providerId="ADAL" clId="{548163FD-4C0F-43F9-A88F-15C65A3CBCBA}" dt="2023-06-05T20:10:07.905" v="2360" actId="478"/>
          <ac:spMkLst>
            <pc:docMk/>
            <pc:sldMk cId="0" sldId="257"/>
            <ac:spMk id="5" creationId="{83D9A0F4-8D51-4C40-8BE6-7D63E5E20950}"/>
          </ac:spMkLst>
        </pc:spChg>
        <pc:spChg chg="mod">
          <ac:chgData name="Danny Young" userId="cb0f4ce2-eb4f-479e-8e8f-3beb257e632f" providerId="ADAL" clId="{548163FD-4C0F-43F9-A88F-15C65A3CBCBA}" dt="2023-06-05T20:10:34.721" v="2368" actId="1076"/>
          <ac:spMkLst>
            <pc:docMk/>
            <pc:sldMk cId="0" sldId="257"/>
            <ac:spMk id="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34.721" v="2368" actId="1076"/>
          <ac:spMkLst>
            <pc:docMk/>
            <pc:sldMk cId="0" sldId="257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34.721" v="2368" actId="1076"/>
          <ac:spMkLst>
            <pc:docMk/>
            <pc:sldMk cId="0" sldId="257"/>
            <ac:spMk id="8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34.721" v="2368" actId="1076"/>
          <ac:spMkLst>
            <pc:docMk/>
            <pc:sldMk cId="0" sldId="257"/>
            <ac:spMk id="9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34.721" v="2368" actId="1076"/>
          <ac:spMkLst>
            <pc:docMk/>
            <pc:sldMk cId="0" sldId="257"/>
            <ac:spMk id="10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40.692" v="2369" actId="1076"/>
          <ac:spMkLst>
            <pc:docMk/>
            <pc:sldMk cId="0" sldId="257"/>
            <ac:spMk id="1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40.692" v="2369" actId="1076"/>
          <ac:spMkLst>
            <pc:docMk/>
            <pc:sldMk cId="0" sldId="257"/>
            <ac:spMk id="14" creationId="{00000000-0000-0000-0000-000000000000}"/>
          </ac:spMkLst>
        </pc:spChg>
        <pc:spChg chg="add mod">
          <ac:chgData name="Danny Young" userId="cb0f4ce2-eb4f-479e-8e8f-3beb257e632f" providerId="ADAL" clId="{548163FD-4C0F-43F9-A88F-15C65A3CBCBA}" dt="2023-06-05T20:11:02.615" v="2375" actId="14100"/>
          <ac:spMkLst>
            <pc:docMk/>
            <pc:sldMk cId="0" sldId="257"/>
            <ac:spMk id="25" creationId="{51459DD7-EBA4-43FF-BB08-B8DCCC6B7A28}"/>
          </ac:spMkLst>
        </pc:spChg>
        <pc:spChg chg="add mod">
          <ac:chgData name="Danny Young" userId="cb0f4ce2-eb4f-479e-8e8f-3beb257e632f" providerId="ADAL" clId="{548163FD-4C0F-43F9-A88F-15C65A3CBCBA}" dt="2023-06-05T20:10:58.965" v="2374" actId="1076"/>
          <ac:spMkLst>
            <pc:docMk/>
            <pc:sldMk cId="0" sldId="257"/>
            <ac:spMk id="32" creationId="{A57A5139-D75C-4BFA-99CA-D5E202F82729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57"/>
            <ac:spMk id="104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0:23.988" v="2366" actId="14100"/>
          <ac:spMkLst>
            <pc:docMk/>
            <pc:sldMk cId="0" sldId="257"/>
            <ac:spMk id="10243" creationId="{00000000-0000-0000-0000-000000000000}"/>
          </ac:spMkLst>
        </pc:spChg>
        <pc:graphicFrameChg chg="del mod">
          <ac:chgData name="Danny Young" userId="cb0f4ce2-eb4f-479e-8e8f-3beb257e632f" providerId="ADAL" clId="{548163FD-4C0F-43F9-A88F-15C65A3CBCBA}" dt="2023-06-05T20:10:26.132" v="2367" actId="478"/>
          <ac:graphicFrameMkLst>
            <pc:docMk/>
            <pc:sldMk cId="0" sldId="25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40.692" v="2369" actId="1076"/>
          <ac:graphicFrameMkLst>
            <pc:docMk/>
            <pc:sldMk cId="0" sldId="25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40.692" v="2369" actId="1076"/>
          <ac:graphicFrameMkLst>
            <pc:docMk/>
            <pc:sldMk cId="0" sldId="25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0:34.721" v="2368" actId="1076"/>
          <ac:graphicFrameMkLst>
            <pc:docMk/>
            <pc:sldMk cId="0" sldId="257"/>
            <ac:graphicFrameMk id="22" creationId="{00000000-0000-0000-0000-000000000000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26" creationId="{10247B88-8185-466A-A477-31EA213D5E12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27" creationId="{AC2E21E9-4437-4A6E-ADBB-76491A4788F5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28" creationId="{5FDB01DF-B4AA-4CA1-A10C-C6B5FBA452FC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29" creationId="{07D2566E-982C-4CF7-82AD-1B5F14F28DD8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30" creationId="{3D6D8227-FA08-4F38-A3A8-A22FB9409D42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10:58.965" v="2374" actId="1076"/>
          <ac:graphicFrameMkLst>
            <pc:docMk/>
            <pc:sldMk cId="0" sldId="257"/>
            <ac:graphicFrameMk id="31" creationId="{0CDD271C-99A4-48D8-8A21-E32985D2E594}"/>
          </ac:graphicFrameMkLst>
        </pc:graphicFrameChg>
      </pc:sldChg>
      <pc:sldChg chg="modSp ord">
        <pc:chgData name="Danny Young" userId="cb0f4ce2-eb4f-479e-8e8f-3beb257e632f" providerId="ADAL" clId="{548163FD-4C0F-43F9-A88F-15C65A3CBCBA}" dt="2023-06-05T20:11:24.394" v="2380" actId="1076"/>
        <pc:sldMkLst>
          <pc:docMk/>
          <pc:sldMk cId="0" sldId="258"/>
        </pc:sldMkLst>
        <pc:spChg chg="mod">
          <ac:chgData name="Danny Young" userId="cb0f4ce2-eb4f-479e-8e8f-3beb257e632f" providerId="ADAL" clId="{548163FD-4C0F-43F9-A88F-15C65A3CBCBA}" dt="2023-06-05T20:11:17.322" v="2379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3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5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19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25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11:24.394" v="2380" actId="1076"/>
          <ac:spMkLst>
            <pc:docMk/>
            <pc:sldMk cId="0" sldId="258"/>
            <ac:spMk id="3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58"/>
            <ac:spMk id="2080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7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7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7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7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8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20:11:24.394" v="2380" actId="1076"/>
          <ac:graphicFrameMkLst>
            <pc:docMk/>
            <pc:sldMk cId="0" sldId="258"/>
            <ac:graphicFrameMk id="11281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0" sldId="259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59"/>
            <ac:spMk id="3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59"/>
            <ac:spMk id="13316" creationId="{00000000-0000-0000-0000-000000000000}"/>
          </ac:spMkLst>
        </pc:sp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0" sldId="260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8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13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14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1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0"/>
            <ac:spMk id="3096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7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7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8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8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8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8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8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9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9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9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0"/>
            <ac:graphicFrameMk id="24593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0" sldId="261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1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1"/>
            <ac:spMk id="34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0" sldId="261"/>
            <ac:spMk id="4129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0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0" sldId="261"/>
            <ac:graphicFrameMk id="25610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2356912694" sldId="264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56912694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56912694" sldId="264"/>
            <ac:spMk id="3" creationId="{00000000-0000-0000-0000-000000000000}"/>
          </ac:spMkLst>
        </pc:spChg>
      </pc:sldChg>
      <pc:sldChg chg="modSp">
        <pc:chgData name="Danny Young" userId="cb0f4ce2-eb4f-479e-8e8f-3beb257e632f" providerId="ADAL" clId="{548163FD-4C0F-43F9-A88F-15C65A3CBCBA}" dt="2023-06-05T19:55:40.161" v="1573" actId="115"/>
        <pc:sldMkLst>
          <pc:docMk/>
          <pc:sldMk cId="2586239256" sldId="265"/>
        </pc:sldMkLst>
        <pc:spChg chg="mod">
          <ac:chgData name="Danny Young" userId="cb0f4ce2-eb4f-479e-8e8f-3beb257e632f" providerId="ADAL" clId="{548163FD-4C0F-43F9-A88F-15C65A3CBCBA}" dt="2023-06-05T19:49:53.439" v="1027" actId="14100"/>
          <ac:spMkLst>
            <pc:docMk/>
            <pc:sldMk cId="2586239256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55:40.161" v="1573" actId="115"/>
          <ac:spMkLst>
            <pc:docMk/>
            <pc:sldMk cId="2586239256" sldId="265"/>
            <ac:spMk id="12291" creationId="{00000000-0000-0000-0000-000000000000}"/>
          </ac:spMkLst>
        </pc:spChg>
      </pc:sldChg>
      <pc:sldChg chg="addSp delSp modSp del delAnim modAnim">
        <pc:chgData name="Danny Young" userId="cb0f4ce2-eb4f-479e-8e8f-3beb257e632f" providerId="ADAL" clId="{548163FD-4C0F-43F9-A88F-15C65A3CBCBA}" dt="2023-06-05T20:11:26.877" v="2381" actId="2696"/>
        <pc:sldMkLst>
          <pc:docMk/>
          <pc:sldMk cId="1279659786" sldId="269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1279659786" sldId="269"/>
            <ac:spMk id="2" creationId="{00000000-0000-0000-0000-000000000000}"/>
          </ac:spMkLst>
        </pc:spChg>
        <pc:spChg chg="add del mod">
          <ac:chgData name="Danny Young" userId="cb0f4ce2-eb4f-479e-8e8f-3beb257e632f" providerId="ADAL" clId="{548163FD-4C0F-43F9-A88F-15C65A3CBCBA}" dt="2023-06-05T20:10:51.111" v="2371" actId="478"/>
          <ac:spMkLst>
            <pc:docMk/>
            <pc:sldMk cId="1279659786" sldId="269"/>
            <ac:spMk id="4" creationId="{18E4B610-4268-431A-A914-444F37E6DA64}"/>
          </ac:spMkLst>
        </pc:spChg>
        <pc:spChg chg="del mod">
          <ac:chgData name="Danny Young" userId="cb0f4ce2-eb4f-479e-8e8f-3beb257e632f" providerId="ADAL" clId="{548163FD-4C0F-43F9-A88F-15C65A3CBCBA}" dt="2023-06-05T20:10:54.774" v="2372"/>
          <ac:spMkLst>
            <pc:docMk/>
            <pc:sldMk cId="1279659786" sldId="269"/>
            <ac:spMk id="5" creationId="{00000000-0000-0000-0000-000000000000}"/>
          </ac:spMkLst>
        </pc:spChg>
        <pc:spChg chg="del mod">
          <ac:chgData name="Danny Young" userId="cb0f4ce2-eb4f-479e-8e8f-3beb257e632f" providerId="ADAL" clId="{548163FD-4C0F-43F9-A88F-15C65A3CBCBA}" dt="2023-06-05T20:10:48.760" v="2370" actId="478"/>
          <ac:spMkLst>
            <pc:docMk/>
            <pc:sldMk cId="1279659786" sldId="269"/>
            <ac:spMk id="6" creationId="{00000000-0000-0000-0000-000000000000}"/>
          </ac:spMkLst>
        </pc:spChg>
        <pc:spChg chg="del mod">
          <ac:chgData name="Danny Young" userId="cb0f4ce2-eb4f-479e-8e8f-3beb257e632f" providerId="ADAL" clId="{548163FD-4C0F-43F9-A88F-15C65A3CBCBA}" dt="2023-06-05T20:10:54.774" v="2372"/>
          <ac:spMkLst>
            <pc:docMk/>
            <pc:sldMk cId="1279659786" sldId="269"/>
            <ac:spMk id="13" creationId="{00000000-0000-0000-0000-000000000000}"/>
          </ac:spMkLst>
        </pc:spChg>
        <pc:spChg chg="del mod">
          <ac:chgData name="Danny Young" userId="cb0f4ce2-eb4f-479e-8e8f-3beb257e632f" providerId="ADAL" clId="{548163FD-4C0F-43F9-A88F-15C65A3CBCBA}" dt="2023-06-05T20:10:48.760" v="2370" actId="478"/>
          <ac:spMkLst>
            <pc:docMk/>
            <pc:sldMk cId="1279659786" sldId="269"/>
            <ac:spMk id="2058" creationId="{00000000-0000-0000-0000-000000000000}"/>
          </ac:spMkLst>
        </pc:spChg>
        <pc:graphicFrameChg chg="del mod">
          <ac:chgData name="Danny Young" userId="cb0f4ce2-eb4f-479e-8e8f-3beb257e632f" providerId="ADAL" clId="{548163FD-4C0F-43F9-A88F-15C65A3CBCBA}" dt="2023-06-05T20:10:48.760" v="2370" actId="478"/>
          <ac:graphicFrameMkLst>
            <pc:docMk/>
            <pc:sldMk cId="1279659786" sldId="269"/>
            <ac:graphicFrameMk id="2050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1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2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3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4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5" creationId="{00000000-0000-0000-0000-000000000000}"/>
          </ac:graphicFrameMkLst>
        </pc:graphicFrameChg>
        <pc:graphicFrameChg chg="del mod">
          <ac:chgData name="Danny Young" userId="cb0f4ce2-eb4f-479e-8e8f-3beb257e632f" providerId="ADAL" clId="{548163FD-4C0F-43F9-A88F-15C65A3CBCBA}" dt="2023-06-05T20:10:54.774" v="2372"/>
          <ac:graphicFrameMkLst>
            <pc:docMk/>
            <pc:sldMk cId="1279659786" sldId="269"/>
            <ac:graphicFrameMk id="2056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2347175674" sldId="270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47175674" sldId="270"/>
            <ac:spMk id="11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47175674" sldId="270"/>
            <ac:spMk id="1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47175674" sldId="270"/>
            <ac:spMk id="20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2347175674" sldId="270"/>
            <ac:spMk id="7188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2347175674" sldId="270"/>
            <ac:graphicFrameMk id="33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1039266872" sldId="271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1039266872" sldId="271"/>
            <ac:spMk id="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1039266872" sldId="271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1039266872" sldId="27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1039266872" sldId="27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1039266872" sldId="27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1039266872" sldId="271"/>
            <ac:graphicFrameMk id="8" creationId="{00000000-0000-0000-0000-000000000000}"/>
          </ac:graphicFrameMkLst>
        </pc:graphicFrame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3683040067" sldId="272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3683040067" sldId="272"/>
            <ac:spMk id="9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3683040067" sldId="272"/>
            <ac:spMk id="9231" creationId="{00000000-0000-0000-0000-000000000000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683040067" sldId="272"/>
            <ac:graphicFrameMk id="21" creationId="{00000000-0000-0000-0000-000000000000}"/>
          </ac:graphicFrameMkLst>
        </pc:graphicFrameChg>
      </pc:sldChg>
      <pc:sldChg chg="addSp modSp ord">
        <pc:chgData name="Danny Young" userId="cb0f4ce2-eb4f-479e-8e8f-3beb257e632f" providerId="ADAL" clId="{548163FD-4C0F-43F9-A88F-15C65A3CBCBA}" dt="2023-06-05T20:34:45.649" v="3754" actId="255"/>
        <pc:sldMkLst>
          <pc:docMk/>
          <pc:sldMk cId="1502038142" sldId="273"/>
        </pc:sldMkLst>
        <pc:spChg chg="mod">
          <ac:chgData name="Danny Young" userId="cb0f4ce2-eb4f-479e-8e8f-3beb257e632f" providerId="ADAL" clId="{548163FD-4C0F-43F9-A88F-15C65A3CBCBA}" dt="2023-06-05T20:34:45.649" v="3754" actId="255"/>
          <ac:spMkLst>
            <pc:docMk/>
            <pc:sldMk cId="1502038142" sldId="273"/>
            <ac:spMk id="4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34:45.649" v="3754" actId="255"/>
          <ac:spMkLst>
            <pc:docMk/>
            <pc:sldMk cId="1502038142" sldId="273"/>
            <ac:spMk id="5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33:27.520" v="3660" actId="1038"/>
          <ac:spMkLst>
            <pc:docMk/>
            <pc:sldMk cId="1502038142" sldId="273"/>
            <ac:spMk id="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33:27.520" v="3660" actId="1038"/>
          <ac:spMkLst>
            <pc:docMk/>
            <pc:sldMk cId="1502038142" sldId="273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34:38.327" v="3753" actId="255"/>
          <ac:spMkLst>
            <pc:docMk/>
            <pc:sldMk cId="1502038142" sldId="273"/>
            <ac:spMk id="8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20:33:27.520" v="3660" actId="1038"/>
          <ac:spMkLst>
            <pc:docMk/>
            <pc:sldMk cId="1502038142" sldId="273"/>
            <ac:spMk id="9" creationId="{00000000-0000-0000-0000-000000000000}"/>
          </ac:spMkLst>
        </pc:spChg>
        <pc:spChg chg="add mod">
          <ac:chgData name="Danny Young" userId="cb0f4ce2-eb4f-479e-8e8f-3beb257e632f" providerId="ADAL" clId="{548163FD-4C0F-43F9-A88F-15C65A3CBCBA}" dt="2023-06-05T20:34:45.649" v="3754" actId="255"/>
          <ac:spMkLst>
            <pc:docMk/>
            <pc:sldMk cId="1502038142" sldId="273"/>
            <ac:spMk id="10" creationId="{25640511-7F57-4A63-AD5B-4B50ACEFB577}"/>
          </ac:spMkLst>
        </pc:spChg>
        <pc:spChg chg="mod">
          <ac:chgData name="Danny Young" userId="cb0f4ce2-eb4f-479e-8e8f-3beb257e632f" providerId="ADAL" clId="{548163FD-4C0F-43F9-A88F-15C65A3CBCBA}" dt="2023-06-05T20:33:21.519" v="3653" actId="1037"/>
          <ac:spMkLst>
            <pc:docMk/>
            <pc:sldMk cId="1502038142" sldId="273"/>
            <ac:spMk id="24578" creationId="{00000000-0000-0000-0000-000000000000}"/>
          </ac:spMkLst>
        </pc:spChg>
      </pc:sldChg>
      <pc:sldChg chg="modSp">
        <pc:chgData name="Danny Young" userId="cb0f4ce2-eb4f-479e-8e8f-3beb257e632f" providerId="ADAL" clId="{548163FD-4C0F-43F9-A88F-15C65A3CBCBA}" dt="2023-06-05T19:30:10.865" v="0"/>
        <pc:sldMkLst>
          <pc:docMk/>
          <pc:sldMk cId="3734866252" sldId="274"/>
        </pc:sld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k cId="3734866252" sldId="274"/>
            <ac:spMk id="3" creationId="{EC9D8BA0-CCF1-4991-990A-818C6F5F2902}"/>
          </ac:spMkLst>
        </pc:sp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4" creationId="{19288C38-1F1A-4A44-85E9-530B00F565FD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6" creationId="{61141D7C-347D-428F-B616-E010A1CFD7F8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7" creationId="{7D0CDA11-2EF1-4D92-B641-7E04DC9FC7D7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8" creationId="{7E0CF768-2E19-4139-A4C6-3F5F610564F6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9" creationId="{BFF6A6E9-06D5-4611-B327-1C6BB3EA9E5D}"/>
          </ac:graphicFrameMkLst>
        </pc:graphicFrameChg>
        <pc:graphicFrameChg chg="mod">
          <ac:chgData name="Danny Young" userId="cb0f4ce2-eb4f-479e-8e8f-3beb257e632f" providerId="ADAL" clId="{548163FD-4C0F-43F9-A88F-15C65A3CBCBA}" dt="2023-06-05T19:30:10.865" v="0"/>
          <ac:graphicFrameMkLst>
            <pc:docMk/>
            <pc:sldMk cId="3734866252" sldId="274"/>
            <ac:graphicFrameMk id="10" creationId="{814E7C90-33AE-4896-86A6-864EA6876012}"/>
          </ac:graphicFrameMkLst>
        </pc:graphicFrameChg>
      </pc:sldChg>
      <pc:sldChg chg="modSp add">
        <pc:chgData name="Danny Young" userId="cb0f4ce2-eb4f-479e-8e8f-3beb257e632f" providerId="ADAL" clId="{548163FD-4C0F-43F9-A88F-15C65A3CBCBA}" dt="2023-06-05T19:56:16.660" v="1610" actId="20577"/>
        <pc:sldMkLst>
          <pc:docMk/>
          <pc:sldMk cId="3516482172" sldId="275"/>
        </pc:sldMkLst>
        <pc:spChg chg="mod">
          <ac:chgData name="Danny Young" userId="cb0f4ce2-eb4f-479e-8e8f-3beb257e632f" providerId="ADAL" clId="{548163FD-4C0F-43F9-A88F-15C65A3CBCBA}" dt="2023-06-05T19:31:00.323" v="129" actId="14100"/>
          <ac:spMkLst>
            <pc:docMk/>
            <pc:sldMk cId="3516482172" sldId="275"/>
            <ac:spMk id="2" creationId="{9915AF58-1112-46A7-BA55-776A42909444}"/>
          </ac:spMkLst>
        </pc:spChg>
        <pc:spChg chg="mod">
          <ac:chgData name="Danny Young" userId="cb0f4ce2-eb4f-479e-8e8f-3beb257e632f" providerId="ADAL" clId="{548163FD-4C0F-43F9-A88F-15C65A3CBCBA}" dt="2023-06-05T19:56:16.660" v="1610" actId="20577"/>
          <ac:spMkLst>
            <pc:docMk/>
            <pc:sldMk cId="3516482172" sldId="275"/>
            <ac:spMk id="3" creationId="{F8F99148-0DAC-4B64-B613-13347630EA6F}"/>
          </ac:spMkLst>
        </pc:spChg>
      </pc:sldChg>
      <pc:sldChg chg="addSp modSp add">
        <pc:chgData name="Danny Young" userId="cb0f4ce2-eb4f-479e-8e8f-3beb257e632f" providerId="ADAL" clId="{548163FD-4C0F-43F9-A88F-15C65A3CBCBA}" dt="2023-06-05T20:06:44.233" v="2339" actId="207"/>
        <pc:sldMkLst>
          <pc:docMk/>
          <pc:sldMk cId="1435753286" sldId="276"/>
        </pc:sldMkLst>
        <pc:spChg chg="mod">
          <ac:chgData name="Danny Young" userId="cb0f4ce2-eb4f-479e-8e8f-3beb257e632f" providerId="ADAL" clId="{548163FD-4C0F-43F9-A88F-15C65A3CBCBA}" dt="2023-06-05T19:57:00.772" v="1656" actId="27636"/>
          <ac:spMkLst>
            <pc:docMk/>
            <pc:sldMk cId="1435753286" sldId="276"/>
            <ac:spMk id="2" creationId="{9649B750-9A8E-4AC4-9948-B62EA060C78A}"/>
          </ac:spMkLst>
        </pc:spChg>
        <pc:spChg chg="mod">
          <ac:chgData name="Danny Young" userId="cb0f4ce2-eb4f-479e-8e8f-3beb257e632f" providerId="ADAL" clId="{548163FD-4C0F-43F9-A88F-15C65A3CBCBA}" dt="2023-06-05T19:59:07.763" v="1872" actId="20577"/>
          <ac:spMkLst>
            <pc:docMk/>
            <pc:sldMk cId="1435753286" sldId="276"/>
            <ac:spMk id="3" creationId="{DA103AED-1511-4138-843B-58CB88F9344B}"/>
          </ac:spMkLst>
        </pc:spChg>
        <pc:spChg chg="add mod">
          <ac:chgData name="Danny Young" userId="cb0f4ce2-eb4f-479e-8e8f-3beb257e632f" providerId="ADAL" clId="{548163FD-4C0F-43F9-A88F-15C65A3CBCBA}" dt="2023-06-05T20:00:48.030" v="1962" actId="1076"/>
          <ac:spMkLst>
            <pc:docMk/>
            <pc:sldMk cId="1435753286" sldId="276"/>
            <ac:spMk id="6" creationId="{2C2F4057-1881-47BD-AA63-811AB8976958}"/>
          </ac:spMkLst>
        </pc:spChg>
        <pc:spChg chg="add mod">
          <ac:chgData name="Danny Young" userId="cb0f4ce2-eb4f-479e-8e8f-3beb257e632f" providerId="ADAL" clId="{548163FD-4C0F-43F9-A88F-15C65A3CBCBA}" dt="2023-06-05T20:01:03.172" v="1985" actId="1076"/>
          <ac:spMkLst>
            <pc:docMk/>
            <pc:sldMk cId="1435753286" sldId="276"/>
            <ac:spMk id="7" creationId="{5475BCE3-C67D-48D3-974D-2B758A2E6C65}"/>
          </ac:spMkLst>
        </pc:spChg>
        <pc:spChg chg="add mod">
          <ac:chgData name="Danny Young" userId="cb0f4ce2-eb4f-479e-8e8f-3beb257e632f" providerId="ADAL" clId="{548163FD-4C0F-43F9-A88F-15C65A3CBCBA}" dt="2023-06-05T20:01:26.938" v="2040" actId="1035"/>
          <ac:spMkLst>
            <pc:docMk/>
            <pc:sldMk cId="1435753286" sldId="276"/>
            <ac:spMk id="8" creationId="{034D2595-F384-4C15-B0C0-1B4E2E1B4732}"/>
          </ac:spMkLst>
        </pc:spChg>
        <pc:spChg chg="add mod">
          <ac:chgData name="Danny Young" userId="cb0f4ce2-eb4f-479e-8e8f-3beb257e632f" providerId="ADAL" clId="{548163FD-4C0F-43F9-A88F-15C65A3CBCBA}" dt="2023-06-05T20:01:43.733" v="2066" actId="20577"/>
          <ac:spMkLst>
            <pc:docMk/>
            <pc:sldMk cId="1435753286" sldId="276"/>
            <ac:spMk id="9" creationId="{14C75AAB-BBC2-4486-93F8-9A112F8790BB}"/>
          </ac:spMkLst>
        </pc:spChg>
        <pc:spChg chg="add mod">
          <ac:chgData name="Danny Young" userId="cb0f4ce2-eb4f-479e-8e8f-3beb257e632f" providerId="ADAL" clId="{548163FD-4C0F-43F9-A88F-15C65A3CBCBA}" dt="2023-06-05T20:02:04.261" v="2084" actId="1038"/>
          <ac:spMkLst>
            <pc:docMk/>
            <pc:sldMk cId="1435753286" sldId="276"/>
            <ac:spMk id="10" creationId="{31F0FA6B-7095-47C5-B3DA-95D5A1CFCA7F}"/>
          </ac:spMkLst>
        </pc:spChg>
        <pc:spChg chg="add mod">
          <ac:chgData name="Danny Young" userId="cb0f4ce2-eb4f-479e-8e8f-3beb257e632f" providerId="ADAL" clId="{548163FD-4C0F-43F9-A88F-15C65A3CBCBA}" dt="2023-06-05T20:02:34.817" v="2140" actId="1036"/>
          <ac:spMkLst>
            <pc:docMk/>
            <pc:sldMk cId="1435753286" sldId="276"/>
            <ac:spMk id="11" creationId="{93DB4D37-AC2B-4AE0-AFF2-404F6F98F81A}"/>
          </ac:spMkLst>
        </pc:spChg>
        <pc:spChg chg="add mod">
          <ac:chgData name="Danny Young" userId="cb0f4ce2-eb4f-479e-8e8f-3beb257e632f" providerId="ADAL" clId="{548163FD-4C0F-43F9-A88F-15C65A3CBCBA}" dt="2023-06-05T20:06:44.233" v="2339" actId="207"/>
          <ac:spMkLst>
            <pc:docMk/>
            <pc:sldMk cId="1435753286" sldId="276"/>
            <ac:spMk id="14" creationId="{7EFA1BC3-0FA0-4FB7-889F-E3CEB84C5D71}"/>
          </ac:spMkLst>
        </pc:spChg>
        <pc:graphicFrameChg chg="add mod">
          <ac:chgData name="Danny Young" userId="cb0f4ce2-eb4f-479e-8e8f-3beb257e632f" providerId="ADAL" clId="{548163FD-4C0F-43F9-A88F-15C65A3CBCBA}" dt="2023-06-05T19:59:01.421" v="1871" actId="1038"/>
          <ac:graphicFrameMkLst>
            <pc:docMk/>
            <pc:sldMk cId="1435753286" sldId="276"/>
            <ac:graphicFrameMk id="4" creationId="{DF75E9A9-0A0A-4FBD-B8FA-B4000AD827E3}"/>
          </ac:graphicFrameMkLst>
        </pc:graphicFrameChg>
        <pc:graphicFrameChg chg="add mod">
          <ac:chgData name="Danny Young" userId="cb0f4ce2-eb4f-479e-8e8f-3beb257e632f" providerId="ADAL" clId="{548163FD-4C0F-43F9-A88F-15C65A3CBCBA}" dt="2023-06-05T19:58:49.355" v="1864" actId="1076"/>
          <ac:graphicFrameMkLst>
            <pc:docMk/>
            <pc:sldMk cId="1435753286" sldId="276"/>
            <ac:graphicFrameMk id="5" creationId="{D03FC9A4-8E11-4CFF-ABEF-FDABAA6EBA39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04:00.486" v="2150" actId="1076"/>
          <ac:graphicFrameMkLst>
            <pc:docMk/>
            <pc:sldMk cId="1435753286" sldId="276"/>
            <ac:graphicFrameMk id="13" creationId="{D4AB381A-B624-4D7C-853A-6776E65A99A4}"/>
          </ac:graphicFrameMkLst>
        </pc:graphicFrameChg>
        <pc:picChg chg="add mod">
          <ac:chgData name="Danny Young" userId="cb0f4ce2-eb4f-479e-8e8f-3beb257e632f" providerId="ADAL" clId="{548163FD-4C0F-43F9-A88F-15C65A3CBCBA}" dt="2023-06-05T20:03:35.115" v="2144" actId="1076"/>
          <ac:picMkLst>
            <pc:docMk/>
            <pc:sldMk cId="1435753286" sldId="276"/>
            <ac:picMk id="12" creationId="{18F0075D-59C3-455A-A38F-188C3FEFE1A8}"/>
          </ac:picMkLst>
        </pc:picChg>
      </pc:sldChg>
      <pc:sldChg chg="delSp modSp add">
        <pc:chgData name="Danny Young" userId="cb0f4ce2-eb4f-479e-8e8f-3beb257e632f" providerId="ADAL" clId="{548163FD-4C0F-43F9-A88F-15C65A3CBCBA}" dt="2023-06-05T20:08:52.639" v="2355" actId="14100"/>
        <pc:sldMkLst>
          <pc:docMk/>
          <pc:sldMk cId="3375729278" sldId="277"/>
        </pc:sldMkLst>
        <pc:spChg chg="del">
          <ac:chgData name="Danny Young" userId="cb0f4ce2-eb4f-479e-8e8f-3beb257e632f" providerId="ADAL" clId="{548163FD-4C0F-43F9-A88F-15C65A3CBCBA}" dt="2023-06-05T20:08:38.742" v="2348" actId="478"/>
          <ac:spMkLst>
            <pc:docMk/>
            <pc:sldMk cId="3375729278" sldId="277"/>
            <ac:spMk id="2" creationId="{4F340D8D-21B5-4DDF-B11B-C93D637F73FD}"/>
          </ac:spMkLst>
        </pc:spChg>
        <pc:spChg chg="mod">
          <ac:chgData name="Danny Young" userId="cb0f4ce2-eb4f-479e-8e8f-3beb257e632f" providerId="ADAL" clId="{548163FD-4C0F-43F9-A88F-15C65A3CBCBA}" dt="2023-06-05T20:08:52.639" v="2355" actId="14100"/>
          <ac:spMkLst>
            <pc:docMk/>
            <pc:sldMk cId="3375729278" sldId="277"/>
            <ac:spMk id="3" creationId="{CCC58536-CF3F-4DE9-BF38-153197CA8589}"/>
          </ac:spMkLst>
        </pc:spChg>
      </pc:sldChg>
      <pc:sldChg chg="addSp modSp add">
        <pc:chgData name="Danny Young" userId="cb0f4ce2-eb4f-479e-8e8f-3beb257e632f" providerId="ADAL" clId="{548163FD-4C0F-43F9-A88F-15C65A3CBCBA}" dt="2023-06-05T20:25:35.441" v="3203" actId="20577"/>
        <pc:sldMkLst>
          <pc:docMk/>
          <pc:sldMk cId="678464679" sldId="278"/>
        </pc:sldMkLst>
        <pc:spChg chg="mod">
          <ac:chgData name="Danny Young" userId="cb0f4ce2-eb4f-479e-8e8f-3beb257e632f" providerId="ADAL" clId="{548163FD-4C0F-43F9-A88F-15C65A3CBCBA}" dt="2023-06-05T20:12:33.925" v="2421" actId="14100"/>
          <ac:spMkLst>
            <pc:docMk/>
            <pc:sldMk cId="678464679" sldId="278"/>
            <ac:spMk id="2" creationId="{B3FB7EEB-46F5-4F95-802D-45237B63D8D0}"/>
          </ac:spMkLst>
        </pc:spChg>
        <pc:spChg chg="mod">
          <ac:chgData name="Danny Young" userId="cb0f4ce2-eb4f-479e-8e8f-3beb257e632f" providerId="ADAL" clId="{548163FD-4C0F-43F9-A88F-15C65A3CBCBA}" dt="2023-06-05T20:25:19.034" v="3201" actId="20577"/>
          <ac:spMkLst>
            <pc:docMk/>
            <pc:sldMk cId="678464679" sldId="278"/>
            <ac:spMk id="3" creationId="{315C0C61-6B3D-4A54-A4D5-9327EA882947}"/>
          </ac:spMkLst>
        </pc:spChg>
        <pc:spChg chg="add mod">
          <ac:chgData name="Danny Young" userId="cb0f4ce2-eb4f-479e-8e8f-3beb257e632f" providerId="ADAL" clId="{548163FD-4C0F-43F9-A88F-15C65A3CBCBA}" dt="2023-06-05T20:25:35.441" v="3203" actId="20577"/>
          <ac:spMkLst>
            <pc:docMk/>
            <pc:sldMk cId="678464679" sldId="278"/>
            <ac:spMk id="4" creationId="{728B13B6-FD23-4BFC-9D33-79FA464A53B2}"/>
          </ac:spMkLst>
        </pc:spChg>
        <pc:graphicFrameChg chg="add mod">
          <ac:chgData name="Danny Young" userId="cb0f4ce2-eb4f-479e-8e8f-3beb257e632f" providerId="ADAL" clId="{548163FD-4C0F-43F9-A88F-15C65A3CBCBA}" dt="2023-06-05T20:23:07.885" v="3180" actId="1076"/>
          <ac:graphicFrameMkLst>
            <pc:docMk/>
            <pc:sldMk cId="678464679" sldId="278"/>
            <ac:graphicFrameMk id="6" creationId="{53B267E0-D40D-437F-8CCA-66C295EC0860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23:13.410" v="3186" actId="1038"/>
          <ac:graphicFrameMkLst>
            <pc:docMk/>
            <pc:sldMk cId="678464679" sldId="278"/>
            <ac:graphicFrameMk id="7" creationId="{2D30FC46-A15F-43B0-9EA7-03C1C3927BBE}"/>
          </ac:graphicFrameMkLst>
        </pc:graphicFrameChg>
        <pc:graphicFrameChg chg="add mod">
          <ac:chgData name="Danny Young" userId="cb0f4ce2-eb4f-479e-8e8f-3beb257e632f" providerId="ADAL" clId="{548163FD-4C0F-43F9-A88F-15C65A3CBCBA}" dt="2023-06-05T20:24:16.315" v="3192" actId="1076"/>
          <ac:graphicFrameMkLst>
            <pc:docMk/>
            <pc:sldMk cId="678464679" sldId="278"/>
            <ac:graphicFrameMk id="8" creationId="{DFD32511-FCB3-4FB3-B9E9-631168D917BC}"/>
          </ac:graphicFrameMkLst>
        </pc:graphicFrameChg>
        <pc:picChg chg="add mod">
          <ac:chgData name="Danny Young" userId="cb0f4ce2-eb4f-479e-8e8f-3beb257e632f" providerId="ADAL" clId="{548163FD-4C0F-43F9-A88F-15C65A3CBCBA}" dt="2023-06-05T20:21:58.790" v="3163" actId="1076"/>
          <ac:picMkLst>
            <pc:docMk/>
            <pc:sldMk cId="678464679" sldId="278"/>
            <ac:picMk id="5" creationId="{49AD1EFC-E00C-43E5-984E-E8B2DCD220AE}"/>
          </ac:picMkLst>
        </pc:picChg>
      </pc:sldChg>
      <pc:sldMasterChg chg="modSp modSldLayout">
        <pc:chgData name="Danny Young" userId="cb0f4ce2-eb4f-479e-8e8f-3beb257e632f" providerId="ADAL" clId="{548163FD-4C0F-43F9-A88F-15C65A3CBCBA}" dt="2023-06-05T19:30:10.865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548163FD-4C0F-43F9-A88F-15C65A3CBCBA}" dt="2023-06-05T19:30:10.865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548163FD-4C0F-43F9-A88F-15C65A3CBCBA}" dt="2023-06-05T19:30:10.865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548163FD-4C0F-43F9-A88F-15C65A3CBCBA}" dt="2023-06-05T19:30:10.865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710B79DD-4BCB-4902-9425-177C95F9A016}"/>
    <pc:docChg chg="custSel addSld modSld">
      <pc:chgData name="Danny Young" userId="cb0f4ce2-eb4f-479e-8e8f-3beb257e632f" providerId="ADAL" clId="{710B79DD-4BCB-4902-9425-177C95F9A016}" dt="2019-06-05T18:34:17.872" v="246" actId="1037"/>
      <pc:docMkLst>
        <pc:docMk/>
      </pc:docMkLst>
      <pc:sldChg chg="modSp">
        <pc:chgData name="Danny Young" userId="cb0f4ce2-eb4f-479e-8e8f-3beb257e632f" providerId="ADAL" clId="{710B79DD-4BCB-4902-9425-177C95F9A016}" dt="2019-06-05T17:59:47.552" v="229" actId="20577"/>
        <pc:sldMkLst>
          <pc:docMk/>
          <pc:sldMk cId="2347175674" sldId="270"/>
        </pc:sldMkLst>
        <pc:spChg chg="mod">
          <ac:chgData name="Danny Young" userId="cb0f4ce2-eb4f-479e-8e8f-3beb257e632f" providerId="ADAL" clId="{710B79DD-4BCB-4902-9425-177C95F9A016}" dt="2019-06-05T17:59:47.552" v="229" actId="20577"/>
          <ac:spMkLst>
            <pc:docMk/>
            <pc:sldMk cId="2347175674" sldId="270"/>
            <ac:spMk id="20" creationId="{00000000-0000-0000-0000-000000000000}"/>
          </ac:spMkLst>
        </pc:spChg>
      </pc:sldChg>
      <pc:sldChg chg="modSp">
        <pc:chgData name="Danny Young" userId="cb0f4ce2-eb4f-479e-8e8f-3beb257e632f" providerId="ADAL" clId="{710B79DD-4BCB-4902-9425-177C95F9A016}" dt="2019-06-05T16:58:21.992" v="2" actId="1035"/>
        <pc:sldMkLst>
          <pc:docMk/>
          <pc:sldMk cId="1502038142" sldId="273"/>
        </pc:sldMkLst>
        <pc:spChg chg="mod">
          <ac:chgData name="Danny Young" userId="cb0f4ce2-eb4f-479e-8e8f-3beb257e632f" providerId="ADAL" clId="{710B79DD-4BCB-4902-9425-177C95F9A016}" dt="2019-06-05T16:58:21.992" v="2" actId="1035"/>
          <ac:spMkLst>
            <pc:docMk/>
            <pc:sldMk cId="1502038142" sldId="273"/>
            <ac:spMk id="24578" creationId="{00000000-0000-0000-0000-000000000000}"/>
          </ac:spMkLst>
        </pc:spChg>
      </pc:sldChg>
      <pc:sldChg chg="addSp delSp modSp add delAnim modAnim">
        <pc:chgData name="Danny Young" userId="cb0f4ce2-eb4f-479e-8e8f-3beb257e632f" providerId="ADAL" clId="{710B79DD-4BCB-4902-9425-177C95F9A016}" dt="2019-06-05T18:34:17.872" v="246" actId="1037"/>
        <pc:sldMkLst>
          <pc:docMk/>
          <pc:sldMk cId="3734866252" sldId="274"/>
        </pc:sldMkLst>
        <pc:spChg chg="del">
          <ac:chgData name="Danny Young" userId="cb0f4ce2-eb4f-479e-8e8f-3beb257e632f" providerId="ADAL" clId="{710B79DD-4BCB-4902-9425-177C95F9A016}" dt="2019-06-05T17:05:11.793" v="154" actId="478"/>
          <ac:spMkLst>
            <pc:docMk/>
            <pc:sldMk cId="3734866252" sldId="274"/>
            <ac:spMk id="2" creationId="{58C5B512-02A8-4F17-9AFA-E425366F4F4D}"/>
          </ac:spMkLst>
        </pc:spChg>
        <pc:spChg chg="mod">
          <ac:chgData name="Danny Young" userId="cb0f4ce2-eb4f-479e-8e8f-3beb257e632f" providerId="ADAL" clId="{710B79DD-4BCB-4902-9425-177C95F9A016}" dt="2019-06-05T17:05:18.048" v="156" actId="14100"/>
          <ac:spMkLst>
            <pc:docMk/>
            <pc:sldMk cId="3734866252" sldId="274"/>
            <ac:spMk id="3" creationId="{EC9D8BA0-CCF1-4991-990A-818C6F5F2902}"/>
          </ac:spMkLst>
        </pc:spChg>
        <pc:graphicFrameChg chg="add mod">
          <ac:chgData name="Danny Young" userId="cb0f4ce2-eb4f-479e-8e8f-3beb257e632f" providerId="ADAL" clId="{710B79DD-4BCB-4902-9425-177C95F9A016}" dt="2019-06-05T17:14:24.461" v="226"/>
          <ac:graphicFrameMkLst>
            <pc:docMk/>
            <pc:sldMk cId="3734866252" sldId="274"/>
            <ac:graphicFrameMk id="4" creationId="{19288C38-1F1A-4A44-85E9-530B00F565FD}"/>
          </ac:graphicFrameMkLst>
        </pc:graphicFrameChg>
        <pc:graphicFrameChg chg="add del mod">
          <ac:chgData name="Danny Young" userId="cb0f4ce2-eb4f-479e-8e8f-3beb257e632f" providerId="ADAL" clId="{710B79DD-4BCB-4902-9425-177C95F9A016}" dt="2019-06-05T17:05:23.642" v="160" actId="478"/>
          <ac:graphicFrameMkLst>
            <pc:docMk/>
            <pc:sldMk cId="3734866252" sldId="274"/>
            <ac:graphicFrameMk id="5" creationId="{5708FD75-7922-4D3C-89E7-E9BAF3366542}"/>
          </ac:graphicFrameMkLst>
        </pc:graphicFrameChg>
        <pc:graphicFrameChg chg="add mod">
          <ac:chgData name="Danny Young" userId="cb0f4ce2-eb4f-479e-8e8f-3beb257e632f" providerId="ADAL" clId="{710B79DD-4BCB-4902-9425-177C95F9A016}" dt="2019-06-05T17:14:24.476" v="227"/>
          <ac:graphicFrameMkLst>
            <pc:docMk/>
            <pc:sldMk cId="3734866252" sldId="274"/>
            <ac:graphicFrameMk id="6" creationId="{61141D7C-347D-428F-B616-E010A1CFD7F8}"/>
          </ac:graphicFrameMkLst>
        </pc:graphicFrameChg>
        <pc:graphicFrameChg chg="add mod">
          <ac:chgData name="Danny Young" userId="cb0f4ce2-eb4f-479e-8e8f-3beb257e632f" providerId="ADAL" clId="{710B79DD-4BCB-4902-9425-177C95F9A016}" dt="2019-06-05T17:14:24.492" v="228"/>
          <ac:graphicFrameMkLst>
            <pc:docMk/>
            <pc:sldMk cId="3734866252" sldId="274"/>
            <ac:graphicFrameMk id="7" creationId="{7D0CDA11-2EF1-4D92-B641-7E04DC9FC7D7}"/>
          </ac:graphicFrameMkLst>
        </pc:graphicFrameChg>
        <pc:graphicFrameChg chg="add mod">
          <ac:chgData name="Danny Young" userId="cb0f4ce2-eb4f-479e-8e8f-3beb257e632f" providerId="ADAL" clId="{710B79DD-4BCB-4902-9425-177C95F9A016}" dt="2019-06-05T17:14:09.714" v="225" actId="1038"/>
          <ac:graphicFrameMkLst>
            <pc:docMk/>
            <pc:sldMk cId="3734866252" sldId="274"/>
            <ac:graphicFrameMk id="8" creationId="{7E0CF768-2E19-4139-A4C6-3F5F610564F6}"/>
          </ac:graphicFrameMkLst>
        </pc:graphicFrameChg>
        <pc:graphicFrameChg chg="add mod">
          <ac:chgData name="Danny Young" userId="cb0f4ce2-eb4f-479e-8e8f-3beb257e632f" providerId="ADAL" clId="{710B79DD-4BCB-4902-9425-177C95F9A016}" dt="2019-06-05T17:13:30.309" v="220" actId="1037"/>
          <ac:graphicFrameMkLst>
            <pc:docMk/>
            <pc:sldMk cId="3734866252" sldId="274"/>
            <ac:graphicFrameMk id="9" creationId="{BFF6A6E9-06D5-4611-B327-1C6BB3EA9E5D}"/>
          </ac:graphicFrameMkLst>
        </pc:graphicFrameChg>
        <pc:graphicFrameChg chg="add mod">
          <ac:chgData name="Danny Young" userId="cb0f4ce2-eb4f-479e-8e8f-3beb257e632f" providerId="ADAL" clId="{710B79DD-4BCB-4902-9425-177C95F9A016}" dt="2019-06-05T18:34:17.872" v="246" actId="1037"/>
          <ac:graphicFrameMkLst>
            <pc:docMk/>
            <pc:sldMk cId="3734866252" sldId="274"/>
            <ac:graphicFrameMk id="10" creationId="{814E7C90-33AE-4896-86A6-864EA6876012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6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5" Type="http://schemas.openxmlformats.org/officeDocument/2006/relationships/image" Target="../media/image2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18" Type="http://schemas.openxmlformats.org/officeDocument/2006/relationships/image" Target="../media/image6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17" Type="http://schemas.openxmlformats.org/officeDocument/2006/relationships/image" Target="../media/image62.wmf"/><Relationship Id="rId2" Type="http://schemas.openxmlformats.org/officeDocument/2006/relationships/image" Target="../media/image47.wmf"/><Relationship Id="rId16" Type="http://schemas.openxmlformats.org/officeDocument/2006/relationships/image" Target="../media/image61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5" Type="http://schemas.openxmlformats.org/officeDocument/2006/relationships/image" Target="../media/image6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image" Target="../media/image76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18" Type="http://schemas.openxmlformats.org/officeDocument/2006/relationships/image" Target="../media/image94.wmf"/><Relationship Id="rId26" Type="http://schemas.openxmlformats.org/officeDocument/2006/relationships/image" Target="../media/image102.wmf"/><Relationship Id="rId3" Type="http://schemas.openxmlformats.org/officeDocument/2006/relationships/image" Target="../media/image79.wmf"/><Relationship Id="rId21" Type="http://schemas.openxmlformats.org/officeDocument/2006/relationships/image" Target="../media/image97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5" Type="http://schemas.openxmlformats.org/officeDocument/2006/relationships/image" Target="../media/image101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20" Type="http://schemas.openxmlformats.org/officeDocument/2006/relationships/image" Target="../media/image96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24" Type="http://schemas.openxmlformats.org/officeDocument/2006/relationships/image" Target="../media/image100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23" Type="http://schemas.openxmlformats.org/officeDocument/2006/relationships/image" Target="../media/image99.wmf"/><Relationship Id="rId10" Type="http://schemas.openxmlformats.org/officeDocument/2006/relationships/image" Target="../media/image86.wmf"/><Relationship Id="rId19" Type="http://schemas.openxmlformats.org/officeDocument/2006/relationships/image" Target="../media/image95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Relationship Id="rId22" Type="http://schemas.openxmlformats.org/officeDocument/2006/relationships/image" Target="../media/image98.wmf"/><Relationship Id="rId27" Type="http://schemas.openxmlformats.org/officeDocument/2006/relationships/image" Target="../media/image10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image" Target="../media/image116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2" Type="http://schemas.openxmlformats.org/officeDocument/2006/relationships/image" Target="../media/image105.wmf"/><Relationship Id="rId16" Type="http://schemas.openxmlformats.org/officeDocument/2006/relationships/image" Target="../media/image119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5" Type="http://schemas.openxmlformats.org/officeDocument/2006/relationships/image" Target="../media/image11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Relationship Id="rId14" Type="http://schemas.openxmlformats.org/officeDocument/2006/relationships/image" Target="../media/image1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4" Type="http://schemas.openxmlformats.org/officeDocument/2006/relationships/image" Target="../media/image1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15313-28A4-4420-8E0A-7A1CF5E6F79A}" type="datetimeFigureOut">
              <a:rPr lang="en-CA" smtClean="0"/>
              <a:t>2023-06-05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00F79-F4A8-43FF-BC0A-3D3020DE5F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936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00F79-F4A8-43FF-BC0A-3D3020DE5F9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8096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FB3212-EAEF-4D4E-ACB6-1882959E2C4D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1103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3C25A0-62DA-4F7F-BB12-7F1330A740DB}" type="slidenum">
              <a:rPr lang="en-CA" altLang="en-US"/>
              <a:pPr eaLnBrk="1" hangingPunct="1"/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41985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00F79-F4A8-43FF-BC0A-3D3020DE5F9F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641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32125C-59CB-4400-9F7C-29BBAE8C6915}" type="slidenum">
              <a:rPr lang="en-CA" altLang="en-US"/>
              <a:pPr eaLnBrk="1" hangingPunct="1"/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71468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936BA35-1B40-4219-BF08-7CAFCB12CF8A}" type="slidenum">
              <a:rPr lang="en-CA" altLang="en-US"/>
              <a:pPr eaLnBrk="1" hangingPunct="1"/>
              <a:t>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56754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8CF508-1F98-4AB1-A9A8-4764B693507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9760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3F06C7-B2C5-4F27-BE2A-4886A632E3E6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8855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486DA4-9912-4E78-B1C8-06477B4EF94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5575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EB4B095-14C2-4CCE-A57C-DF1511AB3E0C}" type="slidenum">
              <a:rPr lang="en-CA" altLang="en-US"/>
              <a:pPr eaLnBrk="1" hangingPunct="1"/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35581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DEAC55-48C4-4E03-A1D1-0462B2818A15}" type="slidenum">
              <a:rPr lang="en-CA" altLang="en-US"/>
              <a:pPr eaLnBrk="1" hangingPunct="1"/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97923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AB341D-53C7-4D04-835F-A7FABB034199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2919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0D0BB2-DAFA-40FE-9628-506B963D057D}" type="datetimeFigureOut">
              <a:rPr lang="en-CA" smtClean="0"/>
              <a:pPr/>
              <a:t>2023-06-05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44.bin"/><Relationship Id="rId26" Type="http://schemas.openxmlformats.org/officeDocument/2006/relationships/oleObject" Target="../embeddings/oleObject48.bin"/><Relationship Id="rId39" Type="http://schemas.openxmlformats.org/officeDocument/2006/relationships/image" Target="../media/image63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54.wmf"/><Relationship Id="rId34" Type="http://schemas.openxmlformats.org/officeDocument/2006/relationships/oleObject" Target="../embeddings/oleObject52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33" Type="http://schemas.openxmlformats.org/officeDocument/2006/relationships/image" Target="../media/image60.wmf"/><Relationship Id="rId38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29" Type="http://schemas.openxmlformats.org/officeDocument/2006/relationships/image" Target="../media/image58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47.bin"/><Relationship Id="rId32" Type="http://schemas.openxmlformats.org/officeDocument/2006/relationships/oleObject" Target="../embeddings/oleObject51.bin"/><Relationship Id="rId37" Type="http://schemas.openxmlformats.org/officeDocument/2006/relationships/image" Target="../media/image62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28" Type="http://schemas.openxmlformats.org/officeDocument/2006/relationships/oleObject" Target="../embeddings/oleObject49.bin"/><Relationship Id="rId36" Type="http://schemas.openxmlformats.org/officeDocument/2006/relationships/oleObject" Target="../embeddings/oleObject53.bin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53.wmf"/><Relationship Id="rId31" Type="http://schemas.openxmlformats.org/officeDocument/2006/relationships/image" Target="../media/image59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6.bin"/><Relationship Id="rId27" Type="http://schemas.openxmlformats.org/officeDocument/2006/relationships/image" Target="../media/image57.wmf"/><Relationship Id="rId30" Type="http://schemas.openxmlformats.org/officeDocument/2006/relationships/oleObject" Target="../embeddings/oleObject50.bin"/><Relationship Id="rId35" Type="http://schemas.openxmlformats.org/officeDocument/2006/relationships/image" Target="../media/image6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66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29" Type="http://schemas.openxmlformats.org/officeDocument/2006/relationships/image" Target="../media/image76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65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67.bin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75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1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9" Type="http://schemas.openxmlformats.org/officeDocument/2006/relationships/oleObject" Target="../embeddings/oleObject86.bin"/><Relationship Id="rId21" Type="http://schemas.openxmlformats.org/officeDocument/2006/relationships/image" Target="../media/image85.wmf"/><Relationship Id="rId34" Type="http://schemas.openxmlformats.org/officeDocument/2006/relationships/image" Target="../media/image91.wmf"/><Relationship Id="rId42" Type="http://schemas.openxmlformats.org/officeDocument/2006/relationships/image" Target="../media/image95.wmf"/><Relationship Id="rId47" Type="http://schemas.openxmlformats.org/officeDocument/2006/relationships/oleObject" Target="../embeddings/oleObject90.bin"/><Relationship Id="rId50" Type="http://schemas.openxmlformats.org/officeDocument/2006/relationships/image" Target="../media/image99.wmf"/><Relationship Id="rId55" Type="http://schemas.openxmlformats.org/officeDocument/2006/relationships/oleObject" Target="../embeddings/oleObject94.bin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33" Type="http://schemas.openxmlformats.org/officeDocument/2006/relationships/oleObject" Target="../embeddings/oleObject83.bin"/><Relationship Id="rId38" Type="http://schemas.openxmlformats.org/officeDocument/2006/relationships/image" Target="../media/image93.wmf"/><Relationship Id="rId46" Type="http://schemas.openxmlformats.org/officeDocument/2006/relationships/image" Target="../media/image97.wmf"/><Relationship Id="rId59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29" Type="http://schemas.openxmlformats.org/officeDocument/2006/relationships/image" Target="../media/image89.wmf"/><Relationship Id="rId41" Type="http://schemas.openxmlformats.org/officeDocument/2006/relationships/oleObject" Target="../embeddings/oleObject87.bin"/><Relationship Id="rId54" Type="http://schemas.openxmlformats.org/officeDocument/2006/relationships/image" Target="../media/image101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78.bin"/><Relationship Id="rId32" Type="http://schemas.openxmlformats.org/officeDocument/2006/relationships/image" Target="../media/image90.wmf"/><Relationship Id="rId37" Type="http://schemas.openxmlformats.org/officeDocument/2006/relationships/oleObject" Target="../embeddings/oleObject85.bin"/><Relationship Id="rId40" Type="http://schemas.openxmlformats.org/officeDocument/2006/relationships/image" Target="../media/image94.wmf"/><Relationship Id="rId45" Type="http://schemas.openxmlformats.org/officeDocument/2006/relationships/oleObject" Target="../embeddings/oleObject89.bin"/><Relationship Id="rId53" Type="http://schemas.openxmlformats.org/officeDocument/2006/relationships/oleObject" Target="../embeddings/oleObject93.bin"/><Relationship Id="rId58" Type="http://schemas.openxmlformats.org/officeDocument/2006/relationships/image" Target="../media/image103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80.bin"/><Relationship Id="rId36" Type="http://schemas.openxmlformats.org/officeDocument/2006/relationships/image" Target="../media/image92.wmf"/><Relationship Id="rId49" Type="http://schemas.openxmlformats.org/officeDocument/2006/relationships/oleObject" Target="../embeddings/oleObject91.bin"/><Relationship Id="rId57" Type="http://schemas.openxmlformats.org/officeDocument/2006/relationships/oleObject" Target="../embeddings/oleObject95.bin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84.wmf"/><Relationship Id="rId31" Type="http://schemas.openxmlformats.org/officeDocument/2006/relationships/oleObject" Target="../embeddings/oleObject82.bin"/><Relationship Id="rId44" Type="http://schemas.openxmlformats.org/officeDocument/2006/relationships/image" Target="../media/image96.wmf"/><Relationship Id="rId52" Type="http://schemas.openxmlformats.org/officeDocument/2006/relationships/image" Target="../media/image100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81.bin"/><Relationship Id="rId35" Type="http://schemas.openxmlformats.org/officeDocument/2006/relationships/oleObject" Target="../embeddings/oleObject84.bin"/><Relationship Id="rId43" Type="http://schemas.openxmlformats.org/officeDocument/2006/relationships/oleObject" Target="../embeddings/oleObject88.bin"/><Relationship Id="rId48" Type="http://schemas.openxmlformats.org/officeDocument/2006/relationships/image" Target="../media/image98.wmf"/><Relationship Id="rId56" Type="http://schemas.openxmlformats.org/officeDocument/2006/relationships/image" Target="../media/image102.wmf"/><Relationship Id="rId8" Type="http://schemas.openxmlformats.org/officeDocument/2006/relationships/oleObject" Target="../embeddings/oleObject70.bin"/><Relationship Id="rId51" Type="http://schemas.openxmlformats.org/officeDocument/2006/relationships/oleObject" Target="../embeddings/oleObject92.bin"/><Relationship Id="rId3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108.w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12.wmf"/><Relationship Id="rId34" Type="http://schemas.openxmlformats.org/officeDocument/2006/relationships/oleObject" Target="../embeddings/oleObject111.bin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110.wmf"/><Relationship Id="rId25" Type="http://schemas.openxmlformats.org/officeDocument/2006/relationships/image" Target="../media/image114.wmf"/><Relationship Id="rId33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116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107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0.bin"/><Relationship Id="rId5" Type="http://schemas.openxmlformats.org/officeDocument/2006/relationships/image" Target="../media/image104.wmf"/><Relationship Id="rId15" Type="http://schemas.openxmlformats.org/officeDocument/2006/relationships/image" Target="../media/image109.wmf"/><Relationship Id="rId23" Type="http://schemas.openxmlformats.org/officeDocument/2006/relationships/image" Target="../media/image113.wmf"/><Relationship Id="rId28" Type="http://schemas.openxmlformats.org/officeDocument/2006/relationships/oleObject" Target="../embeddings/oleObject108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111.wmf"/><Relationship Id="rId31" Type="http://schemas.openxmlformats.org/officeDocument/2006/relationships/image" Target="../media/image11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106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115.wmf"/><Relationship Id="rId30" Type="http://schemas.openxmlformats.org/officeDocument/2006/relationships/oleObject" Target="../embeddings/oleObject109.bin"/><Relationship Id="rId35" Type="http://schemas.openxmlformats.org/officeDocument/2006/relationships/image" Target="../media/image11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23.wmf"/><Relationship Id="rId5" Type="http://schemas.openxmlformats.org/officeDocument/2006/relationships/image" Target="../media/image120.wmf"/><Relationship Id="rId10" Type="http://schemas.openxmlformats.org/officeDocument/2006/relationships/oleObject" Target="../embeddings/oleObject115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2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21.bin"/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0.bin"/><Relationship Id="rId5" Type="http://schemas.openxmlformats.org/officeDocument/2006/relationships/oleObject" Target="../embeddings/oleObject117.bin"/><Relationship Id="rId10" Type="http://schemas.openxmlformats.org/officeDocument/2006/relationships/image" Target="../media/image127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29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4.wmf"/><Relationship Id="rId10" Type="http://schemas.openxmlformats.org/officeDocument/2006/relationships/image" Target="../media/image8.png"/><Relationship Id="rId4" Type="http://schemas.openxmlformats.org/officeDocument/2006/relationships/image" Target="../media/image2.wmf"/><Relationship Id="rId9" Type="http://schemas.openxmlformats.org/officeDocument/2006/relationships/image" Target="../media/image7.png"/><Relationship Id="rId1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1.bin"/><Relationship Id="rId26" Type="http://schemas.openxmlformats.org/officeDocument/2006/relationships/image" Target="../media/image22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0.wmf"/><Relationship Id="rId34" Type="http://schemas.openxmlformats.org/officeDocument/2006/relationships/image" Target="../media/image26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8.wmf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5.wmf"/><Relationship Id="rId24" Type="http://schemas.openxmlformats.org/officeDocument/2006/relationships/hyperlink" Target="http://www.bcmath.ca/" TargetMode="External"/><Relationship Id="rId32" Type="http://schemas.openxmlformats.org/officeDocument/2006/relationships/image" Target="../media/image2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image" Target="../media/image23.wmf"/><Relationship Id="rId36" Type="http://schemas.openxmlformats.org/officeDocument/2006/relationships/image" Target="../media/image27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9.wmf"/><Relationship Id="rId31" Type="http://schemas.openxmlformats.org/officeDocument/2006/relationships/oleObject" Target="../embeddings/oleObject1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6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4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0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32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5.wmf"/><Relationship Id="rId31" Type="http://schemas.openxmlformats.org/officeDocument/2006/relationships/image" Target="../media/image41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45.png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7.5 </a:t>
            </a:r>
            <a:br>
              <a:rPr lang="en-CA" dirty="0"/>
            </a:br>
            <a:r>
              <a:rPr lang="en-CA" dirty="0"/>
              <a:t>Binomial Distribution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14326"/>
            <a:ext cx="7467600" cy="5873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Playoff Series &amp; “</a:t>
            </a:r>
            <a:r>
              <a:rPr lang="en-CA" dirty="0" err="1"/>
              <a:t>Atleast</a:t>
            </a:r>
            <a:r>
              <a:rPr lang="en-CA" dirty="0"/>
              <a:t>” Combinations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1035051"/>
            <a:ext cx="8094663" cy="5299075"/>
          </a:xfrm>
        </p:spPr>
        <p:txBody>
          <a:bodyPr/>
          <a:lstStyle/>
          <a:p>
            <a:r>
              <a:rPr lang="en-CA" sz="2200"/>
              <a:t>When solving questions involving playoff series, a best of 5 game series means that a team will need to win 3 games to win the series</a:t>
            </a:r>
          </a:p>
          <a:p>
            <a:r>
              <a:rPr lang="en-CA" sz="2200"/>
              <a:t>In addition,  a best of 7 game series will require 4 wins</a:t>
            </a:r>
          </a:p>
          <a:p>
            <a:r>
              <a:rPr lang="en-CA" sz="2200"/>
              <a:t>When a team wins a series, the last game they play must be a win</a:t>
            </a:r>
            <a:br>
              <a:rPr lang="en-CA" sz="2200"/>
            </a:br>
            <a:endParaRPr lang="en-CA" sz="2200"/>
          </a:p>
          <a:p>
            <a:r>
              <a:rPr lang="en-CA" sz="2200"/>
              <a:t>Questions involving “atleast” will have multiple scenarios</a:t>
            </a:r>
          </a:p>
          <a:p>
            <a:r>
              <a:rPr lang="en-CA" sz="2200"/>
              <a:t>Sometimes it’s easier to calculate the compliment 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Content Placeholder 2"/>
          <p:cNvSpPr>
            <a:spLocks noGrp="1"/>
          </p:cNvSpPr>
          <p:nvPr>
            <p:ph sz="quarter" idx="1"/>
          </p:nvPr>
        </p:nvSpPr>
        <p:spPr>
          <a:xfrm>
            <a:off x="1631951" y="188913"/>
            <a:ext cx="8640763" cy="14398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Ex: A multiple choice quiz has 10 questions with 4 choices in each question. If you randomly guessed what is the probability that you get </a:t>
            </a:r>
            <a:r>
              <a:rPr lang="en-CA" altLang="en-US" sz="2200" b="1" i="1" u="sng"/>
              <a:t>exactly</a:t>
            </a:r>
            <a:r>
              <a:rPr lang="en-CA" altLang="en-US" sz="2200"/>
              <a:t> 4 questions correct? </a:t>
            </a:r>
          </a:p>
          <a:p>
            <a:pPr eaLnBrk="1" hangingPunct="1"/>
            <a:endParaRPr lang="en-CA" altLang="en-US" sz="22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16113" y="1555750"/>
          <a:ext cx="8255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419040" imgH="177480" progId="Equation.DSMT4">
                  <p:embed/>
                </p:oleObj>
              </mc:Choice>
              <mc:Fallback>
                <p:oleObj name="Equation" r:id="rId4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3" y="1555750"/>
                        <a:ext cx="8255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78025" y="2068514"/>
          <a:ext cx="70008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355320" imgH="177480" progId="Equation.DSMT4">
                  <p:embed/>
                </p:oleObj>
              </mc:Choice>
              <mc:Fallback>
                <p:oleObj name="Equation" r:id="rId6" imgW="35532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2068514"/>
                        <a:ext cx="700088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19288" y="2635251"/>
          <a:ext cx="10985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558720" imgH="203040" progId="Equation.DSMT4">
                  <p:embed/>
                </p:oleObj>
              </mc:Choice>
              <mc:Fallback>
                <p:oleObj name="Equation" r:id="rId8" imgW="55872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635251"/>
                        <a:ext cx="10985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37001" y="1484314"/>
          <a:ext cx="40306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2044440" imgH="279360" progId="Equation.DSMT4">
                  <p:embed/>
                </p:oleObj>
              </mc:Choice>
              <mc:Fallback>
                <p:oleObj name="Equation" r:id="rId10" imgW="2044440" imgH="2793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1" y="1484314"/>
                        <a:ext cx="40306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95814" y="2135188"/>
          <a:ext cx="32289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638000" imgH="253800" progId="Equation.DSMT4">
                  <p:embed/>
                </p:oleObj>
              </mc:Choice>
              <mc:Fallback>
                <p:oleObj name="Equation" r:id="rId12" imgW="163800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4" y="2135188"/>
                        <a:ext cx="322897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883526" y="2212975"/>
          <a:ext cx="145256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736560" imgH="177480" progId="Equation.DSMT4">
                  <p:embed/>
                </p:oleObj>
              </mc:Choice>
              <mc:Fallback>
                <p:oleObj name="Equation" r:id="rId14" imgW="7365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526" y="2212975"/>
                        <a:ext cx="1452563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027488" y="2565401"/>
            <a:ext cx="48768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There’s a 13.8 chance that he will make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exactly 3 of his 5 shots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631951" y="3141664"/>
            <a:ext cx="8640763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Ex: A multiple choice quiz has 10 questions with 4 choices in each question. If you randomly guessed what is the probability that you get </a:t>
            </a:r>
            <a:r>
              <a:rPr lang="en-CA" sz="2200" b="1" i="1" u="sng" dirty="0" err="1"/>
              <a:t>atmost</a:t>
            </a:r>
            <a:r>
              <a:rPr lang="en-CA" sz="2200" dirty="0"/>
              <a:t> 4 questions correct?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1898650" y="4221163"/>
            <a:ext cx="80137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Atleast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4 means that you can have 0, 1, 2, 3, or 4 correct answers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1774825" y="4800601"/>
          <a:ext cx="55578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2819160" imgH="253800" progId="Equation.DSMT4">
                  <p:embed/>
                </p:oleObj>
              </mc:Choice>
              <mc:Fallback>
                <p:oleObj name="Equation" r:id="rId16" imgW="2819160" imgH="25380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4800601"/>
                        <a:ext cx="5557838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1855789" y="5346701"/>
          <a:ext cx="18573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536480" imgH="279360" progId="Equation.DSMT4">
                  <p:embed/>
                </p:oleObj>
              </mc:Choice>
              <mc:Fallback>
                <p:oleObj name="Equation" r:id="rId18" imgW="1536480" imgH="27936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789" y="5346701"/>
                        <a:ext cx="18573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3792538" y="5373688"/>
          <a:ext cx="16256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346040" imgH="279360" progId="Equation.DSMT4">
                  <p:embed/>
                </p:oleObj>
              </mc:Choice>
              <mc:Fallback>
                <p:oleObj name="Equation" r:id="rId20" imgW="1346040" imgH="279360" progId="Equation.DSMT4">
                  <p:embed/>
                  <p:pic>
                    <p:nvPicPr>
                      <p:cNvPr id="2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5373688"/>
                        <a:ext cx="162560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7"/>
          <p:cNvGraphicFramePr>
            <a:graphicFrameLocks noChangeAspect="1"/>
          </p:cNvGraphicFramePr>
          <p:nvPr/>
        </p:nvGraphicFramePr>
        <p:xfrm>
          <a:off x="5448301" y="5373688"/>
          <a:ext cx="16557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371600" imgH="279360" progId="Equation.DSMT4">
                  <p:embed/>
                </p:oleObj>
              </mc:Choice>
              <mc:Fallback>
                <p:oleObj name="Equation" r:id="rId22" imgW="1371600" imgH="279360" progId="Equation.DSMT4">
                  <p:embed/>
                  <p:pic>
                    <p:nvPicPr>
                      <p:cNvPr id="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5373688"/>
                        <a:ext cx="16557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/>
        </p:nvGraphicFramePr>
        <p:xfrm>
          <a:off x="7175500" y="5373688"/>
          <a:ext cx="16573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371600" imgH="279360" progId="Equation.DSMT4">
                  <p:embed/>
                </p:oleObj>
              </mc:Choice>
              <mc:Fallback>
                <p:oleObj name="Equation" r:id="rId24" imgW="1371600" imgH="279360" progId="Equation.DSMT4">
                  <p:embed/>
                  <p:pic>
                    <p:nvPicPr>
                      <p:cNvPr id="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5373688"/>
                        <a:ext cx="165735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7"/>
          <p:cNvGraphicFramePr>
            <a:graphicFrameLocks noChangeAspect="1"/>
          </p:cNvGraphicFramePr>
          <p:nvPr/>
        </p:nvGraphicFramePr>
        <p:xfrm>
          <a:off x="8904288" y="5373688"/>
          <a:ext cx="15176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1257120" imgH="279360" progId="Equation.DSMT4">
                  <p:embed/>
                </p:oleObj>
              </mc:Choice>
              <mc:Fallback>
                <p:oleObj name="Equation" r:id="rId26" imgW="1257120" imgH="279360" progId="Equation.DSMT4">
                  <p:embed/>
                  <p:pic>
                    <p:nvPicPr>
                      <p:cNvPr id="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288" y="5373688"/>
                        <a:ext cx="151765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2063751" y="5805489"/>
          <a:ext cx="13747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685800" imgH="177480" progId="Equation.DSMT4">
                  <p:embed/>
                </p:oleObj>
              </mc:Choice>
              <mc:Fallback>
                <p:oleObj name="Equation" r:id="rId28" imgW="685800" imgH="177480" progId="Equation.DSMT4">
                  <p:embed/>
                  <p:pic>
                    <p:nvPicPr>
                      <p:cNvPr id="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5805489"/>
                        <a:ext cx="13747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3503614" y="5830889"/>
          <a:ext cx="14509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723600" imgH="177480" progId="Equation.DSMT4">
                  <p:embed/>
                </p:oleObj>
              </mc:Choice>
              <mc:Fallback>
                <p:oleObj name="Equation" r:id="rId30" imgW="723600" imgH="177480" progId="Equation.DSMT4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4" y="5830889"/>
                        <a:ext cx="14509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/>
        </p:nvGraphicFramePr>
        <p:xfrm>
          <a:off x="4943476" y="5830889"/>
          <a:ext cx="13255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660240" imgH="177480" progId="Equation.DSMT4">
                  <p:embed/>
                </p:oleObj>
              </mc:Choice>
              <mc:Fallback>
                <p:oleObj name="Equation" r:id="rId32" imgW="660240" imgH="177480" progId="Equation.DSMT4">
                  <p:embed/>
                  <p:pic>
                    <p:nvPicPr>
                      <p:cNvPr id="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5830889"/>
                        <a:ext cx="132556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6311901" y="5830889"/>
          <a:ext cx="11461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571320" imgH="177480" progId="Equation.DSMT4">
                  <p:embed/>
                </p:oleObj>
              </mc:Choice>
              <mc:Fallback>
                <p:oleObj name="Equation" r:id="rId34" imgW="571320" imgH="177480" progId="Equation.DSMT4">
                  <p:embed/>
                  <p:pic>
                    <p:nvPicPr>
                      <p:cNvPr id="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1" y="5830889"/>
                        <a:ext cx="11461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/>
        </p:nvGraphicFramePr>
        <p:xfrm>
          <a:off x="7464425" y="5829300"/>
          <a:ext cx="12461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6" imgW="622080" imgH="177480" progId="Equation.DSMT4">
                  <p:embed/>
                </p:oleObj>
              </mc:Choice>
              <mc:Fallback>
                <p:oleObj name="Equation" r:id="rId36" imgW="622080" imgH="177480" progId="Equation.DSMT4">
                  <p:embed/>
                  <p:pic>
                    <p:nvPicPr>
                      <p:cNvPr id="3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5829300"/>
                        <a:ext cx="12461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2089151" y="6261100"/>
          <a:ext cx="13239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8" imgW="660240" imgH="177480" progId="Equation.DSMT4">
                  <p:embed/>
                </p:oleObj>
              </mc:Choice>
              <mc:Fallback>
                <p:oleObj name="Equation" r:id="rId38" imgW="660240" imgH="177480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1" y="6261100"/>
                        <a:ext cx="1323975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717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404813"/>
            <a:ext cx="8291513" cy="60690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c) What is the probability that you will pass the test?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d) What is the probability that you will get 90% on the test?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1919289" y="908050"/>
          <a:ext cx="62642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3340080" imgH="253800" progId="Equation.DSMT4">
                  <p:embed/>
                </p:oleObj>
              </mc:Choice>
              <mc:Fallback>
                <p:oleObj name="Equation" r:id="rId4" imgW="3340080" imgH="25380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908050"/>
                        <a:ext cx="62642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000376" y="1484313"/>
          <a:ext cx="16668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888840" imgH="253800" progId="Equation.DSMT4">
                  <p:embed/>
                </p:oleObj>
              </mc:Choice>
              <mc:Fallback>
                <p:oleObj name="Equation" r:id="rId6" imgW="888840" imgH="25380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1484313"/>
                        <a:ext cx="166687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4727576" y="1484313"/>
          <a:ext cx="16668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888840" imgH="253800" progId="Equation.DSMT4">
                  <p:embed/>
                </p:oleObj>
              </mc:Choice>
              <mc:Fallback>
                <p:oleObj name="Equation" r:id="rId8" imgW="888840" imgH="253800" progId="Equation.DSMT4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1484313"/>
                        <a:ext cx="166687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3000375" y="2060576"/>
          <a:ext cx="31194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663560" imgH="253800" progId="Equation.DSMT4">
                  <p:embed/>
                </p:oleObj>
              </mc:Choice>
              <mc:Fallback>
                <p:oleObj name="Equation" r:id="rId10" imgW="1663560" imgH="25380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060576"/>
                        <a:ext cx="311943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6167438" y="2133601"/>
          <a:ext cx="17145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914400" imgH="177480" progId="Equation.DSMT4">
                  <p:embed/>
                </p:oleObj>
              </mc:Choice>
              <mc:Fallback>
                <p:oleObj name="Equation" r:id="rId12" imgW="914400" imgH="177480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2133601"/>
                        <a:ext cx="17145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896226" y="2133601"/>
          <a:ext cx="1381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736560" imgH="177480" progId="Equation.DSMT4">
                  <p:embed/>
                </p:oleObj>
              </mc:Choice>
              <mc:Fallback>
                <p:oleObj name="Equation" r:id="rId14" imgW="73656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6" y="2133601"/>
                        <a:ext cx="138112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79650" y="2565400"/>
            <a:ext cx="66992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There’s a probability of 7.8% that you will pass the test</a:t>
            </a: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1847850" y="3889375"/>
          <a:ext cx="29289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1562040" imgH="253800" progId="Equation.DSMT4">
                  <p:embed/>
                </p:oleObj>
              </mc:Choice>
              <mc:Fallback>
                <p:oleObj name="Equation" r:id="rId16" imgW="1562040" imgH="25380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889375"/>
                        <a:ext cx="29289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2900363" y="4392613"/>
          <a:ext cx="56435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3009600" imgH="253800" progId="Equation.DSMT4">
                  <p:embed/>
                </p:oleObj>
              </mc:Choice>
              <mc:Fallback>
                <p:oleObj name="Equation" r:id="rId18" imgW="3009600" imgH="25380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4392613"/>
                        <a:ext cx="56435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2909889" y="4968876"/>
          <a:ext cx="36909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1968480" imgH="177480" progId="Equation.DSMT4">
                  <p:embed/>
                </p:oleObj>
              </mc:Choice>
              <mc:Fallback>
                <p:oleObj name="Equation" r:id="rId20" imgW="1968480" imgH="17748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9" y="4968876"/>
                        <a:ext cx="36909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6589713" y="4941889"/>
          <a:ext cx="18097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965160" imgH="177480" progId="Equation.DSMT4">
                  <p:embed/>
                </p:oleObj>
              </mc:Choice>
              <mc:Fallback>
                <p:oleObj name="Equation" r:id="rId22" imgW="965160" imgH="177480" progId="Equation.DSMT4">
                  <p:embed/>
                  <p:pic>
                    <p:nvPicPr>
                      <p:cNvPr id="1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713" y="4941889"/>
                        <a:ext cx="18097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2916239" y="5545138"/>
          <a:ext cx="30956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1650960" imgH="253800" progId="Equation.DSMT4">
                  <p:embed/>
                </p:oleObj>
              </mc:Choice>
              <mc:Fallback>
                <p:oleObj name="Equation" r:id="rId24" imgW="1650960" imgH="253800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9" y="5545138"/>
                        <a:ext cx="30956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6035675" y="5589589"/>
          <a:ext cx="22621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1206360" imgH="177480" progId="Equation.DSMT4">
                  <p:embed/>
                </p:oleObj>
              </mc:Choice>
              <mc:Fallback>
                <p:oleObj name="Equation" r:id="rId26" imgW="1206360" imgH="177480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5589589"/>
                        <a:ext cx="226218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927351" y="6119813"/>
          <a:ext cx="22002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965160" imgH="177480" progId="Equation.DSMT4">
                  <p:embed/>
                </p:oleObj>
              </mc:Choice>
              <mc:Fallback>
                <p:oleObj name="Equation" r:id="rId28" imgW="965160" imgH="17748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1" y="6119813"/>
                        <a:ext cx="22002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04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889" y="274638"/>
            <a:ext cx="8186737" cy="1143000"/>
          </a:xfrm>
        </p:spPr>
        <p:txBody>
          <a:bodyPr/>
          <a:lstStyle/>
          <a:p>
            <a:pPr>
              <a:defRPr/>
            </a:pPr>
            <a:r>
              <a:rPr lang="en-CA" sz="2300" dirty="0"/>
              <a:t>Practice: The probability that </a:t>
            </a:r>
            <a:r>
              <a:rPr lang="en-CA" sz="2300" dirty="0" err="1"/>
              <a:t>steve</a:t>
            </a:r>
            <a:r>
              <a:rPr lang="en-CA" sz="2300" dirty="0"/>
              <a:t> </a:t>
            </a:r>
            <a:r>
              <a:rPr lang="en-CA" sz="2300" dirty="0" err="1"/>
              <a:t>nash</a:t>
            </a:r>
            <a:r>
              <a:rPr lang="en-CA" sz="2300" dirty="0"/>
              <a:t> will make a free throw is 85%.  What is the probability that he will make at least 8 of his next 10 shots?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254250" y="1571626"/>
          <a:ext cx="19002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965160" imgH="253800" progId="Equation.DSMT4">
                  <p:embed/>
                </p:oleObj>
              </mc:Choice>
              <mc:Fallback>
                <p:oleObj name="Equation" r:id="rId4" imgW="965160" imgH="253800" progId="Equation.DSMT4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1571626"/>
                        <a:ext cx="19002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4"/>
          <p:cNvGraphicFramePr>
            <a:graphicFrameLocks noChangeAspect="1"/>
          </p:cNvGraphicFramePr>
          <p:nvPr/>
        </p:nvGraphicFramePr>
        <p:xfrm>
          <a:off x="4735514" y="1571626"/>
          <a:ext cx="13493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685800" imgH="253800" progId="Equation.DSMT4">
                  <p:embed/>
                </p:oleObj>
              </mc:Choice>
              <mc:Fallback>
                <p:oleObj name="Equation" r:id="rId6" imgW="685800" imgH="253800" progId="Equation.DSMT4">
                  <p:embed/>
                  <p:pic>
                    <p:nvPicPr>
                      <p:cNvPr id="2560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4" y="1571626"/>
                        <a:ext cx="134937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6096001" y="1646238"/>
          <a:ext cx="6000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1646238"/>
                        <a:ext cx="6000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09751" y="2071689"/>
            <a:ext cx="7499169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Need to consider all the scenarios with getting: 8, 9, and 10 shots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2071689" y="2500314"/>
          <a:ext cx="166687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825480" imgH="253800" progId="Equation.DSMT4">
                  <p:embed/>
                </p:oleObj>
              </mc:Choice>
              <mc:Fallback>
                <p:oleObj name="Equation" r:id="rId10" imgW="825480" imgH="25380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9" y="2500314"/>
                        <a:ext cx="166687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4672014" y="2500314"/>
          <a:ext cx="169227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838080" imgH="253800" progId="Equation.DSMT4">
                  <p:embed/>
                </p:oleObj>
              </mc:Choice>
              <mc:Fallback>
                <p:oleObj name="Equation" r:id="rId12" imgW="838080" imgH="253800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4" y="2500314"/>
                        <a:ext cx="169227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7381875" y="2500314"/>
          <a:ext cx="15890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787320" imgH="253800" progId="Equation.DSMT4">
                  <p:embed/>
                </p:oleObj>
              </mc:Choice>
              <mc:Fallback>
                <p:oleObj name="Equation" r:id="rId14" imgW="787320" imgH="25380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75" y="2500314"/>
                        <a:ext cx="1589088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709739" y="3068638"/>
          <a:ext cx="814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431640" imgH="228600" progId="Equation.DSMT4">
                  <p:embed/>
                </p:oleObj>
              </mc:Choice>
              <mc:Fallback>
                <p:oleObj name="Equation" r:id="rId16" imgW="431640" imgH="228600" progId="Equation.DSMT4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9" y="3068638"/>
                        <a:ext cx="8143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524126" y="2978150"/>
          <a:ext cx="10715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6" y="2978150"/>
                        <a:ext cx="1071563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3576638" y="3000376"/>
          <a:ext cx="10906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596880" imgH="279360" progId="Equation.DSMT4">
                  <p:embed/>
                </p:oleObj>
              </mc:Choice>
              <mc:Fallback>
                <p:oleObj name="Equation" r:id="rId20" imgW="596880" imgH="279360" progId="Equation.DSMT4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3000376"/>
                        <a:ext cx="10906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4781550" y="3090863"/>
          <a:ext cx="8143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431640" imgH="228600" progId="Equation.DSMT4">
                  <p:embed/>
                </p:oleObj>
              </mc:Choice>
              <mc:Fallback>
                <p:oleObj name="Equation" r:id="rId22" imgW="431640" imgH="22860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3090863"/>
                        <a:ext cx="81438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5595938" y="3000375"/>
          <a:ext cx="10715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583920" imgH="279360" progId="Equation.DSMT4">
                  <p:embed/>
                </p:oleObj>
              </mc:Choice>
              <mc:Fallback>
                <p:oleObj name="Equation" r:id="rId24" imgW="583920" imgH="279360" progId="Equation.DSMT4">
                  <p:embed/>
                  <p:pic>
                    <p:nvPicPr>
                      <p:cNvPr id="1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938" y="3000375"/>
                        <a:ext cx="1071562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6657975" y="3019426"/>
          <a:ext cx="10683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583920" imgH="279360" progId="Equation.DSMT4">
                  <p:embed/>
                </p:oleObj>
              </mc:Choice>
              <mc:Fallback>
                <p:oleObj name="Equation" r:id="rId26" imgW="583920" imgH="279360" progId="Equation.DSMT4">
                  <p:embed/>
                  <p:pic>
                    <p:nvPicPr>
                      <p:cNvPr id="1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975" y="3019426"/>
                        <a:ext cx="10683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/>
        </p:nvGraphicFramePr>
        <p:xfrm>
          <a:off x="7831139" y="3090863"/>
          <a:ext cx="8858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469800" imgH="228600" progId="Equation.DSMT4">
                  <p:embed/>
                </p:oleObj>
              </mc:Choice>
              <mc:Fallback>
                <p:oleObj name="Equation" r:id="rId28" imgW="469800" imgH="228600" progId="Equation.DSMT4">
                  <p:embed/>
                  <p:pic>
                    <p:nvPicPr>
                      <p:cNvPr id="1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1139" y="3090863"/>
                        <a:ext cx="8858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8707438" y="3000375"/>
          <a:ext cx="10715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583920" imgH="279360" progId="Equation.DSMT4">
                  <p:embed/>
                </p:oleObj>
              </mc:Choice>
              <mc:Fallback>
                <p:oleObj name="Equation" r:id="rId30" imgW="583920" imgH="279360" progId="Equation.DSMT4">
                  <p:embed/>
                  <p:pic>
                    <p:nvPicPr>
                      <p:cNvPr id="1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7438" y="3000375"/>
                        <a:ext cx="1071562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/>
        </p:nvGraphicFramePr>
        <p:xfrm>
          <a:off x="9721851" y="3000376"/>
          <a:ext cx="8604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469800" imgH="279360" progId="Equation.DSMT4">
                  <p:embed/>
                </p:oleObj>
              </mc:Choice>
              <mc:Fallback>
                <p:oleObj name="Equation" r:id="rId31" imgW="469800" imgH="279360" progId="Equation.DSMT4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1851" y="3000376"/>
                        <a:ext cx="86042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/>
          <p:cNvGraphicFramePr>
            <a:graphicFrameLocks noChangeAspect="1"/>
          </p:cNvGraphicFramePr>
          <p:nvPr/>
        </p:nvGraphicFramePr>
        <p:xfrm>
          <a:off x="9832975" y="3000375"/>
          <a:ext cx="24288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3" imgW="88560" imgH="164880" progId="Equation.DSMT4">
                  <p:embed/>
                </p:oleObj>
              </mc:Choice>
              <mc:Fallback>
                <p:oleObj name="Equation" r:id="rId33" imgW="88560" imgH="164880" progId="Equation.DSMT4">
                  <p:embed/>
                  <p:pic>
                    <p:nvPicPr>
                      <p:cNvPr id="2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2975" y="3000375"/>
                        <a:ext cx="24288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/>
          <p:cNvGraphicFramePr>
            <a:graphicFrameLocks noChangeAspect="1"/>
          </p:cNvGraphicFramePr>
          <p:nvPr/>
        </p:nvGraphicFramePr>
        <p:xfrm>
          <a:off x="1751013" y="3644901"/>
          <a:ext cx="6858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5" imgW="291960" imgH="177480" progId="Equation.DSMT4">
                  <p:embed/>
                </p:oleObj>
              </mc:Choice>
              <mc:Fallback>
                <p:oleObj name="Equation" r:id="rId35" imgW="291960" imgH="177480" progId="Equation.DSMT4">
                  <p:embed/>
                  <p:pic>
                    <p:nvPicPr>
                      <p:cNvPr id="2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3644901"/>
                        <a:ext cx="68580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/>
        </p:nvGraphicFramePr>
        <p:xfrm>
          <a:off x="2432051" y="3636963"/>
          <a:ext cx="13747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7" imgW="749160" imgH="253800" progId="Equation.DSMT4">
                  <p:embed/>
                </p:oleObj>
              </mc:Choice>
              <mc:Fallback>
                <p:oleObj name="Equation" r:id="rId37" imgW="749160" imgH="253800" progId="Equation.DSMT4">
                  <p:embed/>
                  <p:pic>
                    <p:nvPicPr>
                      <p:cNvPr id="2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1" y="3636963"/>
                        <a:ext cx="137477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/>
        </p:nvGraphicFramePr>
        <p:xfrm>
          <a:off x="3797300" y="3635375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9" imgW="685800" imgH="253800" progId="Equation.DSMT4">
                  <p:embed/>
                </p:oleObj>
              </mc:Choice>
              <mc:Fallback>
                <p:oleObj name="Equation" r:id="rId39" imgW="685800" imgH="253800" progId="Equation.DSMT4">
                  <p:embed/>
                  <p:pic>
                    <p:nvPicPr>
                      <p:cNvPr id="2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3635375"/>
                        <a:ext cx="1257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1"/>
          <p:cNvGraphicFramePr>
            <a:graphicFrameLocks noChangeAspect="1"/>
          </p:cNvGraphicFramePr>
          <p:nvPr/>
        </p:nvGraphicFramePr>
        <p:xfrm>
          <a:off x="5064126" y="3670301"/>
          <a:ext cx="6207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1" imgW="279360" imgH="177480" progId="Equation.DSMT4">
                  <p:embed/>
                </p:oleObj>
              </mc:Choice>
              <mc:Fallback>
                <p:oleObj name="Equation" r:id="rId41" imgW="279360" imgH="177480" progId="Equation.DSMT4">
                  <p:embed/>
                  <p:pic>
                    <p:nvPicPr>
                      <p:cNvPr id="2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6" y="3670301"/>
                        <a:ext cx="62071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2"/>
          <p:cNvGraphicFramePr>
            <a:graphicFrameLocks noChangeAspect="1"/>
          </p:cNvGraphicFramePr>
          <p:nvPr/>
        </p:nvGraphicFramePr>
        <p:xfrm>
          <a:off x="5680076" y="3654425"/>
          <a:ext cx="12350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43" imgW="672840" imgH="253800" progId="Equation.DSMT4">
                  <p:embed/>
                </p:oleObj>
              </mc:Choice>
              <mc:Fallback>
                <p:oleObj name="Equation" r:id="rId43" imgW="672840" imgH="253800" progId="Equation.DSMT4">
                  <p:embed/>
                  <p:pic>
                    <p:nvPicPr>
                      <p:cNvPr id="2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6" y="3654425"/>
                        <a:ext cx="123507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3"/>
          <p:cNvGraphicFramePr>
            <a:graphicFrameLocks noChangeAspect="1"/>
          </p:cNvGraphicFramePr>
          <p:nvPr/>
        </p:nvGraphicFramePr>
        <p:xfrm>
          <a:off x="6940550" y="3652838"/>
          <a:ext cx="97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45" imgW="533160" imgH="253800" progId="Equation.DSMT4">
                  <p:embed/>
                </p:oleObj>
              </mc:Choice>
              <mc:Fallback>
                <p:oleObj name="Equation" r:id="rId45" imgW="533160" imgH="253800" progId="Equation.DSMT4">
                  <p:embed/>
                  <p:pic>
                    <p:nvPicPr>
                      <p:cNvPr id="2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3652838"/>
                        <a:ext cx="977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7962901" y="3670301"/>
          <a:ext cx="43656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47" imgW="190440" imgH="164880" progId="Equation.DSMT4">
                  <p:embed/>
                </p:oleObj>
              </mc:Choice>
              <mc:Fallback>
                <p:oleObj name="Equation" r:id="rId47" imgW="190440" imgH="164880" progId="Equation.DSMT4">
                  <p:embed/>
                  <p:pic>
                    <p:nvPicPr>
                      <p:cNvPr id="2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2901" y="3670301"/>
                        <a:ext cx="43656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5"/>
          <p:cNvGraphicFramePr>
            <a:graphicFrameLocks noChangeAspect="1"/>
          </p:cNvGraphicFramePr>
          <p:nvPr/>
        </p:nvGraphicFramePr>
        <p:xfrm>
          <a:off x="8442326" y="3648076"/>
          <a:ext cx="12112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49" imgW="660240" imgH="253800" progId="Equation.DSMT4">
                  <p:embed/>
                </p:oleObj>
              </mc:Choice>
              <mc:Fallback>
                <p:oleObj name="Equation" r:id="rId49" imgW="660240" imgH="253800" progId="Equation.DSMT4">
                  <p:embed/>
                  <p:pic>
                    <p:nvPicPr>
                      <p:cNvPr id="2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2326" y="3648076"/>
                        <a:ext cx="1211263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/>
        </p:nvGraphicFramePr>
        <p:xfrm>
          <a:off x="2228851" y="4262438"/>
          <a:ext cx="27209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51" imgW="1168200" imgH="177480" progId="Equation.DSMT4">
                  <p:embed/>
                </p:oleObj>
              </mc:Choice>
              <mc:Fallback>
                <p:oleObj name="Equation" r:id="rId51" imgW="1168200" imgH="177480" progId="Equation.DSMT4">
                  <p:embed/>
                  <p:pic>
                    <p:nvPicPr>
                      <p:cNvPr id="3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1" y="4262438"/>
                        <a:ext cx="27209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7"/>
          <p:cNvGraphicFramePr>
            <a:graphicFrameLocks noChangeAspect="1"/>
          </p:cNvGraphicFramePr>
          <p:nvPr/>
        </p:nvGraphicFramePr>
        <p:xfrm>
          <a:off x="4967288" y="4256088"/>
          <a:ext cx="15684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53" imgW="672840" imgH="177480" progId="Equation.DSMT4">
                  <p:embed/>
                </p:oleObj>
              </mc:Choice>
              <mc:Fallback>
                <p:oleObj name="Equation" r:id="rId53" imgW="672840" imgH="177480" progId="Equation.DSMT4">
                  <p:embed/>
                  <p:pic>
                    <p:nvPicPr>
                      <p:cNvPr id="3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4256088"/>
                        <a:ext cx="1568450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8"/>
          <p:cNvGraphicFramePr>
            <a:graphicFrameLocks noChangeAspect="1"/>
          </p:cNvGraphicFramePr>
          <p:nvPr/>
        </p:nvGraphicFramePr>
        <p:xfrm>
          <a:off x="6683376" y="4249738"/>
          <a:ext cx="12731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55" imgW="545760" imgH="177480" progId="Equation.DSMT4">
                  <p:embed/>
                </p:oleObj>
              </mc:Choice>
              <mc:Fallback>
                <p:oleObj name="Equation" r:id="rId55" imgW="545760" imgH="177480" progId="Equation.DSMT4">
                  <p:embed/>
                  <p:pic>
                    <p:nvPicPr>
                      <p:cNvPr id="3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6" y="4249738"/>
                        <a:ext cx="12731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2252663" y="4875213"/>
          <a:ext cx="133191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57" imgW="571320" imgH="177480" progId="Equation.DSMT4">
                  <p:embed/>
                </p:oleObj>
              </mc:Choice>
              <mc:Fallback>
                <p:oleObj name="Equation" r:id="rId57" imgW="571320" imgH="177480" progId="Equation.DSMT4">
                  <p:embed/>
                  <p:pic>
                    <p:nvPicPr>
                      <p:cNvPr id="3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4875213"/>
                        <a:ext cx="133191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043113" y="5384801"/>
            <a:ext cx="7970452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There’s 82% that Steve Nash will make at least 8 of his next 10 shots</a:t>
            </a:r>
          </a:p>
        </p:txBody>
      </p:sp>
      <p:sp>
        <p:nvSpPr>
          <p:cNvPr id="4129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9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1" y="274639"/>
            <a:ext cx="8501063" cy="12969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200" dirty="0"/>
              <a:t>The Dallas Mavericks is playing a best of 7 game series against the Utah Jazz.  The probability that the Mavericks will win a game is 55%.  What is the probability that they will the series in 7 games?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220914" y="1643063"/>
          <a:ext cx="182403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927000" imgH="253800" progId="Equation.DSMT4">
                  <p:embed/>
                </p:oleObj>
              </mc:Choice>
              <mc:Fallback>
                <p:oleObj name="Equation" r:id="rId4" imgW="927000" imgH="2538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914" y="1643063"/>
                        <a:ext cx="1824037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4"/>
          <p:cNvGraphicFramePr>
            <a:graphicFrameLocks noChangeAspect="1"/>
          </p:cNvGraphicFramePr>
          <p:nvPr/>
        </p:nvGraphicFramePr>
        <p:xfrm>
          <a:off x="4702176" y="1643063"/>
          <a:ext cx="12747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2457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6" y="1643063"/>
                        <a:ext cx="127476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024564" y="1714500"/>
          <a:ext cx="6000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4" y="1714500"/>
                        <a:ext cx="6000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09750" y="2143126"/>
            <a:ext cx="7997702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Winning the series in 7 games means that there must be 4 W and 3 L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09751" y="2571751"/>
            <a:ext cx="7433445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The last game must be a W, so in 6 games there are 3 W and 3 L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52625" y="3143250"/>
          <a:ext cx="33226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688760" imgH="203040" progId="Equation.DSMT4">
                  <p:embed/>
                </p:oleObj>
              </mc:Choice>
              <mc:Fallback>
                <p:oleObj name="Equation" r:id="rId10" imgW="1688760" imgH="20304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143250"/>
                        <a:ext cx="3322638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5537201" y="3122613"/>
          <a:ext cx="77311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393480" imgH="228600" progId="Equation.DSMT4">
                  <p:embed/>
                </p:oleObj>
              </mc:Choice>
              <mc:Fallback>
                <p:oleObj name="Equation" r:id="rId12" imgW="393480" imgH="22860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1" y="3122613"/>
                        <a:ext cx="77311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481763" y="3143250"/>
          <a:ext cx="4000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1763" y="3143250"/>
                        <a:ext cx="40005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953250" y="3143251"/>
            <a:ext cx="2271776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different scenarios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809751" y="3643314"/>
            <a:ext cx="4063933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4 wins</a:t>
            </a: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952626" y="4035425"/>
          <a:ext cx="33702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1917360" imgH="253800" progId="Equation.DSMT4">
                  <p:embed/>
                </p:oleObj>
              </mc:Choice>
              <mc:Fallback>
                <p:oleObj name="Equation" r:id="rId16" imgW="1917360" imgH="25380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6" y="4035425"/>
                        <a:ext cx="3370263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238876" y="3714751"/>
            <a:ext cx="4278735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3 Losses</a:t>
            </a:r>
          </a:p>
        </p:txBody>
      </p:sp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6802439" y="4124326"/>
          <a:ext cx="24987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422360" imgH="253800" progId="Equation.DSMT4">
                  <p:embed/>
                </p:oleObj>
              </mc:Choice>
              <mc:Fallback>
                <p:oleObj name="Equation" r:id="rId18" imgW="1422360" imgH="253800" progId="Equation.DSMT4">
                  <p:embed/>
                  <p:pic>
                    <p:nvPicPr>
                      <p:cNvPr id="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2439" y="4124326"/>
                        <a:ext cx="24987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3643314" y="4857750"/>
          <a:ext cx="8096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368280" imgH="228600" progId="Equation.DSMT4">
                  <p:embed/>
                </p:oleObj>
              </mc:Choice>
              <mc:Fallback>
                <p:oleObj name="Equation" r:id="rId20" imgW="368280" imgH="22860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4" y="4857750"/>
                        <a:ext cx="80962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1893889" y="4857750"/>
          <a:ext cx="1666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825480" imgH="253800" progId="Equation.DSMT4">
                  <p:embed/>
                </p:oleObj>
              </mc:Choice>
              <mc:Fallback>
                <p:oleObj name="Equation" r:id="rId22" imgW="825480" imgH="253800" progId="Equation.DSMT4">
                  <p:embed/>
                  <p:pic>
                    <p:nvPicPr>
                      <p:cNvPr id="245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9" y="4857750"/>
                        <a:ext cx="16668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524376" y="4786313"/>
          <a:ext cx="11731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583920" imgH="279360" progId="Equation.DSMT4">
                  <p:embed/>
                </p:oleObj>
              </mc:Choice>
              <mc:Fallback>
                <p:oleObj name="Equation" r:id="rId24" imgW="583920" imgH="279360" progId="Equation.DSMT4">
                  <p:embed/>
                  <p:pic>
                    <p:nvPicPr>
                      <p:cNvPr id="245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6" y="4786313"/>
                        <a:ext cx="1173163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749925" y="4786313"/>
          <a:ext cx="8255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469800" imgH="279360" progId="Equation.DSMT4">
                  <p:embed/>
                </p:oleObj>
              </mc:Choice>
              <mc:Fallback>
                <p:oleObj name="Equation" r:id="rId26" imgW="469800" imgH="27936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4786313"/>
                        <a:ext cx="825500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3246438" y="5357813"/>
          <a:ext cx="9207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419040" imgH="177480" progId="Equation.DSMT4">
                  <p:embed/>
                </p:oleObj>
              </mc:Choice>
              <mc:Fallback>
                <p:oleObj name="Equation" r:id="rId28" imgW="419040" imgH="177480" progId="Equation.DSMT4">
                  <p:embed/>
                  <p:pic>
                    <p:nvPicPr>
                      <p:cNvPr id="2459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5357813"/>
                        <a:ext cx="920750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4187825" y="5286375"/>
          <a:ext cx="14795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0" imgW="672840" imgH="253800" progId="Equation.DSMT4">
                  <p:embed/>
                </p:oleObj>
              </mc:Choice>
              <mc:Fallback>
                <p:oleObj name="Equation" r:id="rId30" imgW="672840" imgH="253800" progId="Equation.DSMT4">
                  <p:embed/>
                  <p:pic>
                    <p:nvPicPr>
                      <p:cNvPr id="2459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25" y="5286375"/>
                        <a:ext cx="14795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691188" y="5299075"/>
          <a:ext cx="16192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2" imgW="736560" imgH="253800" progId="Equation.DSMT4">
                  <p:embed/>
                </p:oleObj>
              </mc:Choice>
              <mc:Fallback>
                <p:oleObj name="Equation" r:id="rId32" imgW="736560" imgH="253800" progId="Equation.DSMT4">
                  <p:embed/>
                  <p:pic>
                    <p:nvPicPr>
                      <p:cNvPr id="2459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188" y="5299075"/>
                        <a:ext cx="16192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3235326" y="5824538"/>
          <a:ext cx="17176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4" imgW="660240" imgH="177480" progId="Equation.DSMT4">
                  <p:embed/>
                </p:oleObj>
              </mc:Choice>
              <mc:Fallback>
                <p:oleObj name="Equation" r:id="rId34" imgW="660240" imgH="177480" progId="Equation.DSMT4">
                  <p:embed/>
                  <p:pic>
                    <p:nvPicPr>
                      <p:cNvPr id="2459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326" y="5824538"/>
                        <a:ext cx="17176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4905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Binomial PDF </a:t>
            </a:r>
            <a:r>
              <a:rPr lang="en-CA" dirty="0" err="1"/>
              <a:t>vs</a:t>
            </a:r>
            <a:r>
              <a:rPr lang="en-CA" dirty="0"/>
              <a:t> CDF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03389" y="836614"/>
            <a:ext cx="8569325" cy="5113337"/>
          </a:xfrm>
        </p:spPr>
        <p:txBody>
          <a:bodyPr/>
          <a:lstStyle/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  <a:defRPr/>
            </a:pPr>
            <a:r>
              <a:rPr lang="en-CA" dirty="0"/>
              <a:t>PDF: Probability Distribution function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  <a:defRPr/>
            </a:pPr>
            <a:r>
              <a:rPr lang="en-CA" dirty="0"/>
              <a:t>Computes the exact probabilities at “X” number of successes</a:t>
            </a:r>
          </a:p>
          <a:p>
            <a:pPr lvl="1" eaLnBrk="1" hangingPunct="1">
              <a:defRPr/>
            </a:pPr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/</a:t>
            </a:r>
            <a:r>
              <a:rPr lang="en-CA" dirty="0" err="1"/>
              <a:t>Vars</a:t>
            </a:r>
            <a:r>
              <a:rPr lang="en-CA" dirty="0"/>
              <a:t>/0:Binompdf</a:t>
            </a:r>
          </a:p>
          <a:p>
            <a:pPr lvl="1" eaLnBrk="1" hangingPunct="1">
              <a:defRPr/>
            </a:pPr>
            <a:r>
              <a:rPr lang="en-CA" dirty="0" err="1"/>
              <a:t>binompdf</a:t>
            </a:r>
            <a:r>
              <a:rPr lang="en-CA" dirty="0"/>
              <a:t>(</a:t>
            </a:r>
            <a:r>
              <a:rPr lang="en-CA" dirty="0" err="1"/>
              <a:t>n,p,x</a:t>
            </a:r>
            <a:r>
              <a:rPr lang="en-CA" dirty="0"/>
              <a:t>)</a:t>
            </a:r>
          </a:p>
          <a:p>
            <a:pPr lvl="1" eaLnBrk="1" hangingPunct="1">
              <a:defRPr/>
            </a:pPr>
            <a:r>
              <a:rPr lang="en-CA" dirty="0" err="1"/>
              <a:t>ie</a:t>
            </a:r>
            <a:r>
              <a:rPr lang="en-CA" dirty="0"/>
              <a:t>: the probability of having exactly 4 correct answers </a:t>
            </a:r>
            <a:br>
              <a:rPr lang="en-CA" dirty="0"/>
            </a:br>
            <a:endParaRPr lang="en-CA" dirty="0"/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en-CA" dirty="0"/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  <a:defRPr/>
            </a:pPr>
            <a:r>
              <a:rPr lang="en-CA" dirty="0"/>
              <a:t>CDF: Cumulative Distribution Function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  <a:defRPr/>
            </a:pPr>
            <a:r>
              <a:rPr lang="en-CA" dirty="0"/>
              <a:t>Calculates the sum of probabilities up to “X” number of successes</a:t>
            </a:r>
          </a:p>
          <a:p>
            <a:pPr lvl="1" eaLnBrk="1" hangingPunct="1">
              <a:defRPr/>
            </a:pPr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/</a:t>
            </a:r>
            <a:r>
              <a:rPr lang="en-CA" dirty="0" err="1"/>
              <a:t>Vars</a:t>
            </a:r>
            <a:r>
              <a:rPr lang="en-CA" dirty="0"/>
              <a:t>/A:binomcdf</a:t>
            </a:r>
          </a:p>
          <a:p>
            <a:pPr lvl="1" eaLnBrk="1" hangingPunct="1">
              <a:defRPr/>
            </a:pPr>
            <a:r>
              <a:rPr lang="en-CA" dirty="0" err="1"/>
              <a:t>Binomcdf</a:t>
            </a:r>
            <a:r>
              <a:rPr lang="en-CA" dirty="0"/>
              <a:t>(</a:t>
            </a:r>
            <a:r>
              <a:rPr lang="en-CA" dirty="0" err="1"/>
              <a:t>n,p,x</a:t>
            </a:r>
            <a:r>
              <a:rPr lang="en-CA" dirty="0"/>
              <a:t>)</a:t>
            </a:r>
          </a:p>
          <a:p>
            <a:pPr lvl="1" eaLnBrk="1" hangingPunct="1">
              <a:defRPr/>
            </a:pPr>
            <a:r>
              <a:rPr lang="en-CA" dirty="0" err="1"/>
              <a:t>ie</a:t>
            </a:r>
            <a:r>
              <a:rPr lang="en-CA" dirty="0"/>
              <a:t>: the probability of having </a:t>
            </a:r>
            <a:r>
              <a:rPr lang="en-CA" dirty="0" err="1"/>
              <a:t>atmost</a:t>
            </a:r>
            <a:r>
              <a:rPr lang="en-CA" dirty="0"/>
              <a:t> 4 correct answers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689225" y="2878139"/>
          <a:ext cx="28273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498320" imgH="253800" progId="Equation.DSMT4">
                  <p:embed/>
                </p:oleObj>
              </mc:Choice>
              <mc:Fallback>
                <p:oleObj name="Equation" r:id="rId4" imgW="1498320" imgH="2538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2878139"/>
                        <a:ext cx="28273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97513" y="2947988"/>
          <a:ext cx="11747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622080" imgH="177480" progId="Equation.DSMT4">
                  <p:embed/>
                </p:oleObj>
              </mc:Choice>
              <mc:Fallback>
                <p:oleObj name="Equation" r:id="rId6" imgW="6220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2947988"/>
                        <a:ext cx="117475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651126" y="5518151"/>
          <a:ext cx="28035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485720" imgH="253800" progId="Equation.DSMT4">
                  <p:embed/>
                </p:oleObj>
              </mc:Choice>
              <mc:Fallback>
                <p:oleObj name="Equation" r:id="rId8" imgW="1485720" imgH="2538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6" y="5518151"/>
                        <a:ext cx="28035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519739" y="5540375"/>
          <a:ext cx="10318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545760" imgH="177480" progId="Equation.DSMT4">
                  <p:embed/>
                </p:oleObj>
              </mc:Choice>
              <mc:Fallback>
                <p:oleObj name="Equation" r:id="rId10" imgW="545760" imgH="17748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9" y="5540375"/>
                        <a:ext cx="1031875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26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D8BA0-CCF1-4991-990A-818C6F5F29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5000" y="457200"/>
            <a:ext cx="8229600" cy="2209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 bias coin is flipped 100 times.  P(Head) = 0.7.  What is the probability that you will get tails </a:t>
            </a:r>
            <a:r>
              <a:rPr lang="en-CA" dirty="0" err="1"/>
              <a:t>atleast</a:t>
            </a:r>
            <a:r>
              <a:rPr lang="en-CA" dirty="0"/>
              <a:t> 35 times? </a:t>
            </a:r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19288C38-1F1A-4A44-85E9-530B00F56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425674"/>
              </p:ext>
            </p:extLst>
          </p:nvPr>
        </p:nvGraphicFramePr>
        <p:xfrm>
          <a:off x="1828800" y="1654176"/>
          <a:ext cx="31877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688760" imgH="253800" progId="Equation.DSMT4">
                  <p:embed/>
                </p:oleObj>
              </mc:Choice>
              <mc:Fallback>
                <p:oleObj name="Equation" r:id="rId3" imgW="1688760" imgH="2538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19288C38-1F1A-4A44-85E9-530B00F56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654176"/>
                        <a:ext cx="31877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1141D7C-347D-428F-B616-E010A1CFD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283318"/>
              </p:ext>
            </p:extLst>
          </p:nvPr>
        </p:nvGraphicFramePr>
        <p:xfrm>
          <a:off x="1852614" y="2568576"/>
          <a:ext cx="29479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1562040" imgH="253800" progId="Equation.DSMT4">
                  <p:embed/>
                </p:oleObj>
              </mc:Choice>
              <mc:Fallback>
                <p:oleObj name="Equation" r:id="rId5" imgW="15620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1141D7C-347D-428F-B616-E010A1CFD7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4" y="2568576"/>
                        <a:ext cx="29479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D0CDA11-2EF1-4D92-B641-7E04DC9F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395143"/>
              </p:ext>
            </p:extLst>
          </p:nvPr>
        </p:nvGraphicFramePr>
        <p:xfrm>
          <a:off x="1887539" y="3559176"/>
          <a:ext cx="29241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549080" imgH="253800" progId="Equation.DSMT4">
                  <p:embed/>
                </p:oleObj>
              </mc:Choice>
              <mc:Fallback>
                <p:oleObj name="Equation" r:id="rId7" imgW="15490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D0CDA11-2EF1-4D92-B641-7E04DC9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9" y="3559176"/>
                        <a:ext cx="29241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0CF768-2E19-4139-A4C6-3F5F610564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589961"/>
              </p:ext>
            </p:extLst>
          </p:nvPr>
        </p:nvGraphicFramePr>
        <p:xfrm>
          <a:off x="1851026" y="4572001"/>
          <a:ext cx="33305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765080" imgH="253800" progId="Equation.DSMT4">
                  <p:embed/>
                </p:oleObj>
              </mc:Choice>
              <mc:Fallback>
                <p:oleObj name="Equation" r:id="rId9" imgW="17650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0CF768-2E19-4139-A4C6-3F5F610564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6" y="4572001"/>
                        <a:ext cx="33305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FF6A6E9-06D5-4611-B327-1C6BB3EA9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241020"/>
              </p:ext>
            </p:extLst>
          </p:nvPr>
        </p:nvGraphicFramePr>
        <p:xfrm>
          <a:off x="1905000" y="5584826"/>
          <a:ext cx="32591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1726920" imgH="253800" progId="Equation.DSMT4">
                  <p:embed/>
                </p:oleObj>
              </mc:Choice>
              <mc:Fallback>
                <p:oleObj name="Equation" r:id="rId11" imgW="172692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FF6A6E9-06D5-4611-B327-1C6BB3EA9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584826"/>
                        <a:ext cx="32591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14E7C90-33AE-4896-86A6-864EA6876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84001"/>
              </p:ext>
            </p:extLst>
          </p:nvPr>
        </p:nvGraphicFramePr>
        <p:xfrm>
          <a:off x="1905001" y="6302376"/>
          <a:ext cx="30210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1600200" imgH="253800" progId="Equation.DSMT4">
                  <p:embed/>
                </p:oleObj>
              </mc:Choice>
              <mc:Fallback>
                <p:oleObj name="Equation" r:id="rId13" imgW="16002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14E7C90-33AE-4896-86A6-864EA6876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6302376"/>
                        <a:ext cx="30210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486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/>
              <a:t>Activity 9A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850" y="765175"/>
            <a:ext cx="8280400" cy="570865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For each of the following questions, circle either A, B, C, or D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1: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2: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3: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4: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5: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6: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7: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8: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  Question 9: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Question 10:          A         B         C         D    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sz="2200"/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How many did you get correct?</a:t>
            </a:r>
          </a:p>
        </p:txBody>
      </p:sp>
    </p:spTree>
    <p:extLst>
      <p:ext uri="{BB962C8B-B14F-4D97-AF65-F5344CB8AC3E}">
        <p14:creationId xmlns:p14="http://schemas.microsoft.com/office/powerpoint/2010/main" val="235691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5AF58-1112-46A7-BA55-776A42909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10109200" cy="639762"/>
          </a:xfrm>
        </p:spPr>
        <p:txBody>
          <a:bodyPr/>
          <a:lstStyle/>
          <a:p>
            <a:r>
              <a:rPr lang="en-US" dirty="0"/>
              <a:t>What is a Binomial Distribution?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99148-0DAC-4B64-B613-13347630EA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11201400" cy="5483352"/>
          </a:xfrm>
        </p:spPr>
        <p:txBody>
          <a:bodyPr>
            <a:normAutofit/>
          </a:bodyPr>
          <a:lstStyle/>
          <a:p>
            <a:r>
              <a:rPr lang="en-US" sz="2200" dirty="0"/>
              <a:t>When calculating probabilities that involves repeated “Trials”, with the probabilities of “success” and “failure” being complements but not equal, we would use a binomial distribution to calculate the probability </a:t>
            </a:r>
          </a:p>
          <a:p>
            <a:endParaRPr lang="en-US" sz="2200" dirty="0"/>
          </a:p>
          <a:p>
            <a:r>
              <a:rPr lang="en-US" sz="2200" dirty="0" err="1"/>
              <a:t>Ie</a:t>
            </a:r>
            <a:r>
              <a:rPr lang="en-US" sz="2200" dirty="0"/>
              <a:t>: The probability of guessing a correct answer from a Multiple choice test is 1/5.  What is the probability of getting 4 correct answers out of 12 questions?</a:t>
            </a:r>
          </a:p>
          <a:p>
            <a:endParaRPr lang="en-US" sz="2200" dirty="0"/>
          </a:p>
          <a:p>
            <a:r>
              <a:rPr lang="en-US" sz="2200" dirty="0" err="1"/>
              <a:t>ie</a:t>
            </a:r>
            <a:r>
              <a:rPr lang="en-US" sz="2200" dirty="0"/>
              <a:t>: In a population where 4% are potential clients.  You randomly select 30 people to call.  What is the probability that 8 of them will become customers? </a:t>
            </a:r>
          </a:p>
          <a:p>
            <a:endParaRPr lang="en-US" sz="2200" dirty="0"/>
          </a:p>
          <a:p>
            <a:r>
              <a:rPr lang="en-US" sz="2200" dirty="0"/>
              <a:t>“Binomial” means that it can have only two outcomes: Success OR Failure</a:t>
            </a:r>
          </a:p>
          <a:p>
            <a:r>
              <a:rPr lang="en-US" sz="2200" dirty="0"/>
              <a:t>It is called a “Distribution” because the number of success “X” can range from 0 to ‘n’ [total number of trials], distribution is a bell shaped curve</a:t>
            </a:r>
          </a:p>
        </p:txBody>
      </p:sp>
    </p:spTree>
    <p:extLst>
      <p:ext uri="{BB962C8B-B14F-4D97-AF65-F5344CB8AC3E}">
        <p14:creationId xmlns:p14="http://schemas.microsoft.com/office/powerpoint/2010/main" val="351648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9"/>
            <a:ext cx="11049000" cy="5619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When can we use a Binomial Distributions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81075"/>
            <a:ext cx="11048999" cy="5492750"/>
          </a:xfrm>
        </p:spPr>
        <p:txBody>
          <a:bodyPr/>
          <a:lstStyle/>
          <a:p>
            <a:pPr eaLnBrk="1" hangingPunct="1"/>
            <a:r>
              <a:rPr lang="en-CA" altLang="en-US" dirty="0"/>
              <a:t>Binomial outcomes:  Only TWO outcomes for each trial</a:t>
            </a:r>
          </a:p>
          <a:p>
            <a:pPr lvl="1" eaLnBrk="1" hangingPunct="1"/>
            <a:r>
              <a:rPr lang="en-CA" altLang="en-US" dirty="0" err="1"/>
              <a:t>ie</a:t>
            </a:r>
            <a:r>
              <a:rPr lang="en-CA" altLang="en-US" dirty="0"/>
              <a:t>; Pass or Fail, boy or girl, true of false, Right or Wrong</a:t>
            </a:r>
          </a:p>
          <a:p>
            <a:pPr lvl="1" eaLnBrk="1" hangingPunct="1"/>
            <a:endParaRPr lang="en-CA" altLang="en-US" sz="1200" dirty="0"/>
          </a:p>
          <a:p>
            <a:pPr eaLnBrk="1" hangingPunct="1"/>
            <a:r>
              <a:rPr lang="en-CA" altLang="en-US" dirty="0"/>
              <a:t>Independence:  Each trial must independent from one another</a:t>
            </a:r>
          </a:p>
          <a:p>
            <a:pPr lvl="1" eaLnBrk="1" hangingPunct="1"/>
            <a:r>
              <a:rPr lang="en-CA" altLang="en-US" dirty="0"/>
              <a:t>Outcome of any individual trial doesn’t affect the probabilities in other trials</a:t>
            </a:r>
            <a:br>
              <a:rPr lang="en-CA" altLang="en-US" dirty="0"/>
            </a:br>
            <a:endParaRPr lang="en-CA" altLang="en-US" dirty="0"/>
          </a:p>
          <a:p>
            <a:r>
              <a:rPr lang="en-CA" altLang="en-US" dirty="0"/>
              <a:t>Fixed “N”: There must be a fixed number “n” of trials</a:t>
            </a:r>
            <a:br>
              <a:rPr lang="en-CA" altLang="en-US" dirty="0"/>
            </a:br>
            <a:endParaRPr lang="en-CA" altLang="en-US" dirty="0"/>
          </a:p>
          <a:p>
            <a:r>
              <a:rPr lang="en-CA" altLang="en-US" dirty="0"/>
              <a:t>Probability:  the probability of success of every trial must be the SAME</a:t>
            </a:r>
          </a:p>
          <a:p>
            <a:pPr lvl="1" eaLnBrk="1" hangingPunct="1"/>
            <a:r>
              <a:rPr lang="en-CA" altLang="en-US" dirty="0" err="1"/>
              <a:t>ie</a:t>
            </a:r>
            <a:r>
              <a:rPr lang="en-CA" altLang="en-US" dirty="0"/>
              <a:t>: The probability of success for every trial NEVER changes!! </a:t>
            </a:r>
            <a:r>
              <a:rPr lang="en-CA" altLang="en-US" b="1" u="sng" dirty="0"/>
              <a:t>Replacement!</a:t>
            </a:r>
          </a:p>
          <a:p>
            <a:pPr lvl="1" eaLnBrk="1" hangingPunct="1"/>
            <a:endParaRPr lang="en-CA" altLang="en-US" sz="1200" dirty="0"/>
          </a:p>
          <a:p>
            <a:pPr eaLnBrk="1" hangingPunct="1"/>
            <a:r>
              <a:rPr lang="en-CA" altLang="en-US" dirty="0"/>
              <a:t>Purpose: Calculates the probability of “X” number of successes in “N” number of trials</a:t>
            </a:r>
          </a:p>
          <a:p>
            <a:pPr lvl="1" eaLnBrk="1" hangingPunct="1"/>
            <a:r>
              <a:rPr lang="en-CA" altLang="en-US" dirty="0" err="1"/>
              <a:t>Ie</a:t>
            </a:r>
            <a:r>
              <a:rPr lang="en-CA" altLang="en-US" dirty="0"/>
              <a:t>: 5 correct in 10 questions </a:t>
            </a:r>
            <a:r>
              <a:rPr lang="en-CA" altLang="en-US" dirty="0">
                <a:sym typeface="Wingdings" panose="05000000000000000000" pitchFamily="2" charset="2"/>
              </a:rPr>
              <a:t> x = 5, n=10</a:t>
            </a: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58623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0"/>
            <a:ext cx="11506199" cy="1223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Ex: In each of the following cases, decide whether or not a binomial distribution is an appropriate model, and give your reasoning: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28600" y="762000"/>
            <a:ext cx="112014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/>
              <a:t>a) You draw 10 cards from a deck without replacement and then find the probability of getting 4 cards that are clubs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4800" y="2057401"/>
            <a:ext cx="1082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/>
              <a:t>b) 30 women in a hospital gives birth to a child.  The probability that 10 of the births  are females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600200"/>
            <a:ext cx="86360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No, because the probability of getting a club after each draw is changed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2819400"/>
            <a:ext cx="11125200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Yes, the outcomes can be only be female OR not female.  Each birth is independent of the other.  The probability of each birth being female is 50/50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4800" y="3657600"/>
            <a:ext cx="115824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/>
              <a:t>c) A scientist conducts a solubility test 20 times on the same substance.  He raises the temperature by 3 degrees after each test.  She counts the number of times a chemical reaction would occur.  What is the probability that half of the trials will create a reaction?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4705290"/>
            <a:ext cx="10363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No, because the increase in temperature changes the outcome in each trial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640511-7F57-4A63-AD5B-4B50ACEFB577}"/>
              </a:ext>
            </a:extLst>
          </p:cNvPr>
          <p:cNvSpPr txBox="1">
            <a:spLocks/>
          </p:cNvSpPr>
          <p:nvPr/>
        </p:nvSpPr>
        <p:spPr bwMode="auto">
          <a:xfrm>
            <a:off x="228600" y="5176838"/>
            <a:ext cx="11658600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/>
              <a:t>d) Timothy wants to know how many girls will go out with him.  He decides to ask all the girls in his grade to go on a date with him.  What is the probability that 10 girls will say yes?  </a:t>
            </a:r>
          </a:p>
        </p:txBody>
      </p:sp>
    </p:spTree>
    <p:extLst>
      <p:ext uri="{BB962C8B-B14F-4D97-AF65-F5344CB8AC3E}">
        <p14:creationId xmlns:p14="http://schemas.microsoft.com/office/powerpoint/2010/main" val="150203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B750-9A8E-4AC4-9948-B62EA060C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101092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Formula For Binomial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03AED-1511-4138-843B-58CB88F934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11201400" cy="91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you have “n” trials and the ‘p” is the probability of success for each trial.  The probability of getting “X” number of successes in “n” trials is: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F75E9A9-0A0A-4FBD-B8FA-B4000AD827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382634"/>
              </p:ext>
            </p:extLst>
          </p:nvPr>
        </p:nvGraphicFramePr>
        <p:xfrm>
          <a:off x="415925" y="1981200"/>
          <a:ext cx="35464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625400" imgH="279360" progId="Equation.DSMT4">
                  <p:embed/>
                </p:oleObj>
              </mc:Choice>
              <mc:Fallback>
                <p:oleObj name="Equation" r:id="rId3" imgW="162540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F75E9A9-0A0A-4FBD-B8FA-B4000AD827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925" y="1981200"/>
                        <a:ext cx="354647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03FC9A4-8E11-4CFF-ABEF-FDABAA6EBA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343499"/>
              </p:ext>
            </p:extLst>
          </p:nvPr>
        </p:nvGraphicFramePr>
        <p:xfrm>
          <a:off x="381000" y="2743200"/>
          <a:ext cx="31305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434960" imgH="279360" progId="Equation.DSMT4">
                  <p:embed/>
                </p:oleObj>
              </mc:Choice>
              <mc:Fallback>
                <p:oleObj name="Equation" r:id="rId5" imgW="143496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03FC9A4-8E11-4CFF-ABEF-FDABAA6EBA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2743200"/>
                        <a:ext cx="313055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C2F4057-1881-47BD-AA63-811AB89769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8200" y="1905000"/>
                <a:ext cx="45720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– the probability of getting “X” number of successes</a:t>
                </a:r>
              </a:p>
            </p:txBody>
          </p:sp>
        </mc:Choice>
        <mc:Fallback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C2F4057-1881-47BD-AA63-811AB89769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572000" cy="762000"/>
              </a:xfrm>
              <a:prstGeom prst="rect">
                <a:avLst/>
              </a:prstGeom>
              <a:blipFill>
                <a:blip r:embed="rId7"/>
                <a:stretch>
                  <a:fillRect l="-1733" t="-5600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475BCE3-C67D-48D3-974D-2B758A2E6C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29200" y="2743200"/>
                <a:ext cx="45720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– the number of trials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475BCE3-C67D-48D3-974D-2B758A2E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743200"/>
                <a:ext cx="4572000" cy="762000"/>
              </a:xfrm>
              <a:prstGeom prst="rect">
                <a:avLst/>
              </a:prstGeom>
              <a:blipFill>
                <a:blip r:embed="rId8"/>
                <a:stretch>
                  <a:fillRect t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34D2595-F384-4C15-B0C0-1B4E2E1B473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29200" y="3200400"/>
                <a:ext cx="67818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– the probability of success for each single trial</a:t>
                </a:r>
              </a:p>
            </p:txBody>
          </p:sp>
        </mc:Choice>
        <mc:Fallback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34D2595-F384-4C15-B0C0-1B4E2E1B4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200400"/>
                <a:ext cx="6781800" cy="762000"/>
              </a:xfrm>
              <a:prstGeom prst="rect">
                <a:avLst/>
              </a:prstGeom>
              <a:blipFill>
                <a:blip r:embed="rId9"/>
                <a:stretch>
                  <a:fillRect l="-90" t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4C75AAB-BBC2-4486-93F8-9A112F8790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29200" y="3657600"/>
                <a:ext cx="67818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– the number of successful trials</a:t>
                </a:r>
              </a:p>
            </p:txBody>
          </p:sp>
        </mc:Choice>
        <mc:Fallback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4C75AAB-BBC2-4486-93F8-9A112F879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657600"/>
                <a:ext cx="6781800" cy="762000"/>
              </a:xfrm>
              <a:prstGeom prst="rect">
                <a:avLst/>
              </a:prstGeom>
              <a:blipFill>
                <a:blip r:embed="rId10"/>
                <a:stretch>
                  <a:fillRect t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31F0FA6B-7095-47C5-B3DA-95D5A1CFCA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67200" y="4114800"/>
                <a:ext cx="67818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sz="2200" b="0" dirty="0">
                    <a:solidFill>
                      <a:srgbClr val="FF0000"/>
                    </a:solidFill>
                  </a:rPr>
                  <a:t>“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 – the number of unsuccessful trials</a:t>
                </a: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31F0FA6B-7095-47C5-B3DA-95D5A1CFCA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14800"/>
                <a:ext cx="6781800" cy="762000"/>
              </a:xfrm>
              <a:prstGeom prst="rect">
                <a:avLst/>
              </a:prstGeom>
              <a:blipFill>
                <a:blip r:embed="rId11"/>
                <a:stretch>
                  <a:fillRect l="-1168" t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93DB4D37-AC2B-4AE0-AFF2-404F6F98F81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05200" y="4648200"/>
                <a:ext cx="6781800" cy="762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sz="2200" b="0" dirty="0">
                    <a:solidFill>
                      <a:srgbClr val="FF0000"/>
                    </a:solidFill>
                  </a:rPr>
                  <a:t>“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"</m:t>
                    </m:r>
                    <m:r>
                      <m:rPr>
                        <m:nor/>
                      </m:rP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or</m:t>
                    </m:r>
                    <m:r>
                      <m:rPr>
                        <m:nor/>
                      </m:rPr>
                      <a:rPr lang="en-US" sz="22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"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 – the probability of “failure”</a:t>
                </a:r>
              </a:p>
            </p:txBody>
          </p:sp>
        </mc:Choice>
        <mc:Fallback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93DB4D37-AC2B-4AE0-AFF2-404F6F98F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648200"/>
                <a:ext cx="6781800" cy="762000"/>
              </a:xfrm>
              <a:prstGeom prst="rect">
                <a:avLst/>
              </a:prstGeom>
              <a:blipFill>
                <a:blip r:embed="rId12"/>
                <a:stretch>
                  <a:fillRect l="-1168" t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18F0075D-59C3-455A-A38F-188C3FEFE1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1000" y="3505200"/>
            <a:ext cx="2850776" cy="1981200"/>
          </a:xfrm>
          <a:prstGeom prst="rect">
            <a:avLst/>
          </a:prstGeom>
        </p:spPr>
      </p:pic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4AB381A-B624-4D7C-853A-6776E65A9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112109"/>
              </p:ext>
            </p:extLst>
          </p:nvPr>
        </p:nvGraphicFramePr>
        <p:xfrm>
          <a:off x="304800" y="5791200"/>
          <a:ext cx="35464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14" imgW="1625400" imgH="253800" progId="Equation.DSMT4">
                  <p:embed/>
                </p:oleObj>
              </mc:Choice>
              <mc:Fallback>
                <p:oleObj name="Equation" r:id="rId14" imgW="162540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4AB381A-B624-4D7C-853A-6776E65A9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04800" y="5791200"/>
                        <a:ext cx="3546475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EFA1BC3-0FA0-4FB7-889F-E3CEB84C5D71}"/>
              </a:ext>
            </a:extLst>
          </p:cNvPr>
          <p:cNvSpPr txBox="1">
            <a:spLocks/>
          </p:cNvSpPr>
          <p:nvPr/>
        </p:nvSpPr>
        <p:spPr>
          <a:xfrm>
            <a:off x="3962400" y="5638800"/>
            <a:ext cx="7772400" cy="91440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b="0" dirty="0">
                <a:solidFill>
                  <a:srgbClr val="FF0000"/>
                </a:solidFill>
              </a:rPr>
              <a:t>We can use a Ti83 to calculate the binomial probability [partial] density function of “X” success in “n” trials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753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58536-CF3F-4DE9-BF38-153197CA85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533400"/>
            <a:ext cx="11353800" cy="4419600"/>
          </a:xfrm>
        </p:spPr>
        <p:txBody>
          <a:bodyPr/>
          <a:lstStyle/>
          <a:p>
            <a:r>
              <a:rPr lang="en-CA" dirty="0"/>
              <a:t>Ex: The probability that the Canucks will win a game is 64%.  What is the probability that they will win 3 out of their next 4 games?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>
                <a:cs typeface="Arial" charset="0"/>
              </a:rPr>
              <a:t>Ex: A basketball player has a free throw percentage of 85%.  If he takes 5 shots, what is the probability he will make exactly 3 of them?</a:t>
            </a:r>
          </a:p>
          <a:p>
            <a:endParaRPr lang="en-CA" dirty="0">
              <a:cs typeface="Arial" charset="0"/>
            </a:endParaRPr>
          </a:p>
          <a:p>
            <a:endParaRPr lang="en-CA" dirty="0">
              <a:cs typeface="Arial" charset="0"/>
            </a:endParaRPr>
          </a:p>
          <a:p>
            <a:r>
              <a:rPr lang="en-CA" dirty="0"/>
              <a:t>Practice: Suppose a biased coin is flipped 5 times and the P(h) = 0.65.  What is the probability of getting 3 heads?</a:t>
            </a:r>
            <a:endParaRPr lang="en-CA" dirty="0">
              <a:cs typeface="Arial" charset="0"/>
            </a:endParaRPr>
          </a:p>
          <a:p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2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"/>
            <a:ext cx="11430000" cy="91916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 dirty="0"/>
              <a:t>Ex: The probability that the Canucks will win a game is 64%.  What is the probability that they will win 3 out of their next 4 games?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1066800"/>
            <a:ext cx="4065537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List out all the possible outcomes: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38224" y="1411287"/>
            <a:ext cx="1226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W W W L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38224" y="1839912"/>
            <a:ext cx="1226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W W L W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324099" y="1411287"/>
            <a:ext cx="1226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W L W W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24099" y="1839912"/>
            <a:ext cx="1226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L W W W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824264"/>
              </p:ext>
            </p:extLst>
          </p:nvPr>
        </p:nvGraphicFramePr>
        <p:xfrm>
          <a:off x="2038350" y="2336799"/>
          <a:ext cx="8096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68280" imgH="228600" progId="Equation.DSMT4">
                  <p:embed/>
                </p:oleObj>
              </mc:Choice>
              <mc:Fallback>
                <p:oleObj name="Equation" r:id="rId4" imgW="368280" imgH="22860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2336799"/>
                        <a:ext cx="80962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921375" y="1128713"/>
            <a:ext cx="4063933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3 wins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665506"/>
              </p:ext>
            </p:extLst>
          </p:nvPr>
        </p:nvGraphicFramePr>
        <p:xfrm>
          <a:off x="6564312" y="1466850"/>
          <a:ext cx="25003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422360" imgH="253800" progId="Equation.DSMT4">
                  <p:embed/>
                </p:oleObj>
              </mc:Choice>
              <mc:Fallback>
                <p:oleObj name="Equation" r:id="rId6" imgW="1422360" imgH="2538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2" y="1466850"/>
                        <a:ext cx="250031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943600" y="2057400"/>
            <a:ext cx="4044697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1 Loss</a:t>
            </a: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20848"/>
              </p:ext>
            </p:extLst>
          </p:nvPr>
        </p:nvGraphicFramePr>
        <p:xfrm>
          <a:off x="7377113" y="2395538"/>
          <a:ext cx="758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31640" imgH="253800" progId="Equation.DSMT4">
                  <p:embed/>
                </p:oleObj>
              </mc:Choice>
              <mc:Fallback>
                <p:oleObj name="Equation" r:id="rId8" imgW="431640" imgH="25380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2395538"/>
                        <a:ext cx="758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43467"/>
              </p:ext>
            </p:extLst>
          </p:nvPr>
        </p:nvGraphicFramePr>
        <p:xfrm>
          <a:off x="2895600" y="2265362"/>
          <a:ext cx="11763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83920" imgH="279360" progId="Equation.DSMT4">
                  <p:embed/>
                </p:oleObj>
              </mc:Choice>
              <mc:Fallback>
                <p:oleObj name="Equation" r:id="rId10" imgW="583920" imgH="279360" progId="Equation.DSMT4">
                  <p:embed/>
                  <p:pic>
                    <p:nvPicPr>
                      <p:cNvPr id="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65362"/>
                        <a:ext cx="117633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984763"/>
              </p:ext>
            </p:extLst>
          </p:nvPr>
        </p:nvGraphicFramePr>
        <p:xfrm>
          <a:off x="4114800" y="2265363"/>
          <a:ext cx="923925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457200" imgH="279360" progId="Equation.DSMT4">
                  <p:embed/>
                </p:oleObj>
              </mc:Choice>
              <mc:Fallback>
                <p:oleObj name="Equation" r:id="rId12" imgW="457200" imgH="27936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65363"/>
                        <a:ext cx="923925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440125"/>
              </p:ext>
            </p:extLst>
          </p:nvPr>
        </p:nvGraphicFramePr>
        <p:xfrm>
          <a:off x="395287" y="2336799"/>
          <a:ext cx="16160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799920" imgH="253800" progId="Equation.DSMT4">
                  <p:embed/>
                </p:oleObj>
              </mc:Choice>
              <mc:Fallback>
                <p:oleObj name="Equation" r:id="rId14" imgW="799920" imgH="253800" progId="Equation.DSMT4">
                  <p:embed/>
                  <p:pic>
                    <p:nvPicPr>
                      <p:cNvPr id="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" y="2336799"/>
                        <a:ext cx="16160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201570"/>
              </p:ext>
            </p:extLst>
          </p:nvPr>
        </p:nvGraphicFramePr>
        <p:xfrm>
          <a:off x="1712912" y="2852738"/>
          <a:ext cx="7540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42720" imgH="164880" progId="Equation.DSMT4">
                  <p:embed/>
                </p:oleObj>
              </mc:Choice>
              <mc:Fallback>
                <p:oleObj name="Equation" r:id="rId16" imgW="342720" imgH="164880" progId="Equation.DSMT4">
                  <p:embed/>
                  <p:pic>
                    <p:nvPicPr>
                      <p:cNvPr id="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2" y="2852738"/>
                        <a:ext cx="7540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22984"/>
              </p:ext>
            </p:extLst>
          </p:nvPr>
        </p:nvGraphicFramePr>
        <p:xfrm>
          <a:off x="2466974" y="2793999"/>
          <a:ext cx="181451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825480" imgH="253800" progId="Equation.DSMT4">
                  <p:embed/>
                </p:oleObj>
              </mc:Choice>
              <mc:Fallback>
                <p:oleObj name="Equation" r:id="rId18" imgW="825480" imgH="25380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4" y="2793999"/>
                        <a:ext cx="1814512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975386"/>
              </p:ext>
            </p:extLst>
          </p:nvPr>
        </p:nvGraphicFramePr>
        <p:xfrm>
          <a:off x="4232275" y="2793999"/>
          <a:ext cx="9493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31640" imgH="253800" progId="Equation.DSMT4">
                  <p:embed/>
                </p:oleObj>
              </mc:Choice>
              <mc:Fallback>
                <p:oleObj name="Equation" r:id="rId20" imgW="431640" imgH="253800" progId="Equation.DSMT4">
                  <p:embed/>
                  <p:pic>
                    <p:nvPicPr>
                      <p:cNvPr id="2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2793999"/>
                        <a:ext cx="94932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518790"/>
              </p:ext>
            </p:extLst>
          </p:nvPr>
        </p:nvGraphicFramePr>
        <p:xfrm>
          <a:off x="1681161" y="3281363"/>
          <a:ext cx="12842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583920" imgH="177480" progId="Equation.DSMT4">
                  <p:embed/>
                </p:oleObj>
              </mc:Choice>
              <mc:Fallback>
                <p:oleObj name="Equation" r:id="rId22" imgW="583920" imgH="17748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1" y="3281363"/>
                        <a:ext cx="128428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1459DD7-EBA4-43FF-BB08-B8DCCC6B7A28}"/>
              </a:ext>
            </a:extLst>
          </p:cNvPr>
          <p:cNvSpPr txBox="1">
            <a:spLocks/>
          </p:cNvSpPr>
          <p:nvPr/>
        </p:nvSpPr>
        <p:spPr bwMode="auto">
          <a:xfrm>
            <a:off x="228600" y="3810000"/>
            <a:ext cx="114300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CA" sz="2100" dirty="0">
                <a:latin typeface="+mj-lt"/>
                <a:cs typeface="Arial" charset="0"/>
              </a:rPr>
              <a:t>Ex: A basketball player has a free throw percentage of 85%.  If he takes 5 shots, what is the probability he will make exactly 3 of them?</a:t>
            </a:r>
          </a:p>
        </p:txBody>
      </p:sp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10247B88-8185-466A-A477-31EA213D5E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29681"/>
              </p:ext>
            </p:extLst>
          </p:nvPr>
        </p:nvGraphicFramePr>
        <p:xfrm>
          <a:off x="731839" y="4818064"/>
          <a:ext cx="6746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5" imgW="342720" imgH="177480" progId="Equation.DSMT4">
                  <p:embed/>
                </p:oleObj>
              </mc:Choice>
              <mc:Fallback>
                <p:oleObj name="Equation" r:id="rId25" imgW="342720" imgH="17748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10247B88-8185-466A-A477-31EA213D5E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9" y="4818064"/>
                        <a:ext cx="674687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AC2E21E9-4437-4A6E-ADBB-76491A478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607021"/>
              </p:ext>
            </p:extLst>
          </p:nvPr>
        </p:nvGraphicFramePr>
        <p:xfrm>
          <a:off x="731839" y="5330825"/>
          <a:ext cx="67468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7" imgW="342720" imgH="177480" progId="Equation.DSMT4">
                  <p:embed/>
                </p:oleObj>
              </mc:Choice>
              <mc:Fallback>
                <p:oleObj name="Equation" r:id="rId27" imgW="342720" imgH="1774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AC2E21E9-4437-4A6E-ADBB-76491A4788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9" y="5330825"/>
                        <a:ext cx="674687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5FDB01DF-B4AA-4CA1-A10C-C6B5FBA45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955634"/>
              </p:ext>
            </p:extLst>
          </p:nvPr>
        </p:nvGraphicFramePr>
        <p:xfrm>
          <a:off x="714375" y="5897564"/>
          <a:ext cx="10985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9" imgW="558720" imgH="203040" progId="Equation.DSMT4">
                  <p:embed/>
                </p:oleObj>
              </mc:Choice>
              <mc:Fallback>
                <p:oleObj name="Equation" r:id="rId29" imgW="558720" imgH="203040" progId="Equation.DSMT4">
                  <p:embed/>
                  <p:pic>
                    <p:nvPicPr>
                      <p:cNvPr id="28" name="Object 5">
                        <a:extLst>
                          <a:ext uri="{FF2B5EF4-FFF2-40B4-BE49-F238E27FC236}">
                            <a16:creationId xmlns:a16="http://schemas.microsoft.com/office/drawing/2014/main" id="{5FDB01DF-B4AA-4CA1-A10C-C6B5FBA45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5897564"/>
                        <a:ext cx="10985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07D2566E-982C-4CF7-82AD-1B5F14F28D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3874"/>
              </p:ext>
            </p:extLst>
          </p:nvPr>
        </p:nvGraphicFramePr>
        <p:xfrm>
          <a:off x="2676525" y="4746626"/>
          <a:ext cx="37544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1" imgW="1904760" imgH="279360" progId="Equation.DSMT4">
                  <p:embed/>
                </p:oleObj>
              </mc:Choice>
              <mc:Fallback>
                <p:oleObj name="Equation" r:id="rId31" imgW="1904760" imgH="27936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07D2566E-982C-4CF7-82AD-1B5F14F28D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5" y="4746626"/>
                        <a:ext cx="37544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>
            <a:extLst>
              <a:ext uri="{FF2B5EF4-FFF2-40B4-BE49-F238E27FC236}">
                <a16:creationId xmlns:a16="http://schemas.microsoft.com/office/drawing/2014/main" id="{3D6D8227-FA08-4F38-A3A8-A22FB9409D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60958"/>
              </p:ext>
            </p:extLst>
          </p:nvPr>
        </p:nvGraphicFramePr>
        <p:xfrm>
          <a:off x="3367088" y="5397501"/>
          <a:ext cx="30543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3" imgW="1549080" imgH="253800" progId="Equation.DSMT4">
                  <p:embed/>
                </p:oleObj>
              </mc:Choice>
              <mc:Fallback>
                <p:oleObj name="Equation" r:id="rId33" imgW="1549080" imgH="253800" progId="Equation.DSMT4">
                  <p:embed/>
                  <p:pic>
                    <p:nvPicPr>
                      <p:cNvPr id="30" name="Object 7">
                        <a:extLst>
                          <a:ext uri="{FF2B5EF4-FFF2-40B4-BE49-F238E27FC236}">
                            <a16:creationId xmlns:a16="http://schemas.microsoft.com/office/drawing/2014/main" id="{3D6D8227-FA08-4F38-A3A8-A22FB9409D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088" y="5397501"/>
                        <a:ext cx="30543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0CDD271C-99A4-48D8-8A21-E32985D2E5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241263"/>
              </p:ext>
            </p:extLst>
          </p:nvPr>
        </p:nvGraphicFramePr>
        <p:xfrm>
          <a:off x="6421438" y="5475289"/>
          <a:ext cx="1452562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5" imgW="736560" imgH="177480" progId="Equation.DSMT4">
                  <p:embed/>
                </p:oleObj>
              </mc:Choice>
              <mc:Fallback>
                <p:oleObj name="Equation" r:id="rId35" imgW="736560" imgH="177480" progId="Equation.DSMT4">
                  <p:embed/>
                  <p:pic>
                    <p:nvPicPr>
                      <p:cNvPr id="31" name="Object 8">
                        <a:extLst>
                          <a:ext uri="{FF2B5EF4-FFF2-40B4-BE49-F238E27FC236}">
                            <a16:creationId xmlns:a16="http://schemas.microsoft.com/office/drawing/2014/main" id="{0CDD271C-99A4-48D8-8A21-E32985D2E5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438" y="5475289"/>
                        <a:ext cx="1452562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A57A5139-D75C-4BFA-99CA-D5E202F82729}"/>
              </a:ext>
            </a:extLst>
          </p:cNvPr>
          <p:cNvSpPr txBox="1"/>
          <p:nvPr/>
        </p:nvSpPr>
        <p:spPr>
          <a:xfrm>
            <a:off x="2768600" y="5970589"/>
            <a:ext cx="48768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There’s a 13.8 chance that he will make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exactly 3 of his 5 shots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4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506199" cy="8683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Practice: Suppose a biased coin is flipped 5 times and the P(h) = 0.65.  What is the probability of getting 3 heads?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716714"/>
              </p:ext>
            </p:extLst>
          </p:nvPr>
        </p:nvGraphicFramePr>
        <p:xfrm>
          <a:off x="885825" y="1284287"/>
          <a:ext cx="20748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054080" imgH="253800" progId="Equation.DSMT4">
                  <p:embed/>
                </p:oleObj>
              </mc:Choice>
              <mc:Fallback>
                <p:oleObj name="Equation" r:id="rId4" imgW="1054080" imgH="25380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284287"/>
                        <a:ext cx="207486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24161"/>
              </p:ext>
            </p:extLst>
          </p:nvPr>
        </p:nvGraphicFramePr>
        <p:xfrm>
          <a:off x="3529012" y="1284287"/>
          <a:ext cx="12001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609480" imgH="253800" progId="Equation.DSMT4">
                  <p:embed/>
                </p:oleObj>
              </mc:Choice>
              <mc:Fallback>
                <p:oleObj name="Equation" r:id="rId6" imgW="609480" imgH="2538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2" y="1284287"/>
                        <a:ext cx="120015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93380"/>
              </p:ext>
            </p:extLst>
          </p:nvPr>
        </p:nvGraphicFramePr>
        <p:xfrm>
          <a:off x="4814888" y="1358899"/>
          <a:ext cx="6000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888" y="1358899"/>
                        <a:ext cx="6000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8638" y="1855788"/>
            <a:ext cx="4065537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List out all the possible outcomes: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14387" y="2284412"/>
            <a:ext cx="1447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H H T T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20737" y="2641599"/>
            <a:ext cx="15135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H T  H T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25499" y="3057524"/>
            <a:ext cx="15135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T H  H T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14387" y="3414712"/>
            <a:ext cx="15135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T H H  H T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379662" y="2284412"/>
            <a:ext cx="13821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H T T H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386012" y="2700337"/>
            <a:ext cx="13821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T H T H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92362" y="3057524"/>
            <a:ext cx="1447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T H H T H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379662" y="3414712"/>
            <a:ext cx="1447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H T T H H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86012" y="3771899"/>
            <a:ext cx="1447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T T H H H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57200" y="4114800"/>
            <a:ext cx="4097597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Alternative Method: Combinations</a:t>
            </a:r>
          </a:p>
        </p:txBody>
      </p:sp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356099"/>
              </p:ext>
            </p:extLst>
          </p:nvPr>
        </p:nvGraphicFramePr>
        <p:xfrm>
          <a:off x="3886199" y="2998787"/>
          <a:ext cx="5794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253800" imgH="228600" progId="Equation.DSMT4">
                  <p:embed/>
                </p:oleObj>
              </mc:Choice>
              <mc:Fallback>
                <p:oleObj name="Equation" r:id="rId10" imgW="253800" imgH="228600" progId="Equation.DSMT4">
                  <p:embed/>
                  <p:pic>
                    <p:nvPicPr>
                      <p:cNvPr id="1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199" y="2998787"/>
                        <a:ext cx="57943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ight Brace 18"/>
          <p:cNvSpPr/>
          <p:nvPr/>
        </p:nvSpPr>
        <p:spPr>
          <a:xfrm>
            <a:off x="3529013" y="2355849"/>
            <a:ext cx="357187" cy="1785938"/>
          </a:xfrm>
          <a:prstGeom prst="rightBrace">
            <a:avLst>
              <a:gd name="adj1" fmla="val 68568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50799"/>
              </p:ext>
            </p:extLst>
          </p:nvPr>
        </p:nvGraphicFramePr>
        <p:xfrm>
          <a:off x="2647950" y="4713288"/>
          <a:ext cx="8096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68280" imgH="228600" progId="Equation.DSMT4">
                  <p:embed/>
                </p:oleObj>
              </mc:Choice>
              <mc:Fallback>
                <p:oleObj name="Equation" r:id="rId12" imgW="368280" imgH="228600" progId="Equation.DSMT4">
                  <p:embed/>
                  <p:pic>
                    <p:nvPicPr>
                      <p:cNvPr id="112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4713288"/>
                        <a:ext cx="809625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133980"/>
              </p:ext>
            </p:extLst>
          </p:nvPr>
        </p:nvGraphicFramePr>
        <p:xfrm>
          <a:off x="885825" y="4713288"/>
          <a:ext cx="169386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838080" imgH="253800" progId="Equation.DSMT4">
                  <p:embed/>
                </p:oleObj>
              </mc:Choice>
              <mc:Fallback>
                <p:oleObj name="Equation" r:id="rId14" imgW="838080" imgH="253800" progId="Equation.DSMT4">
                  <p:embed/>
                  <p:pic>
                    <p:nvPicPr>
                      <p:cNvPr id="112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4713288"/>
                        <a:ext cx="1693863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172075" y="1803400"/>
            <a:ext cx="4195379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3 heads</a:t>
            </a:r>
          </a:p>
        </p:txBody>
      </p:sp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90477"/>
              </p:ext>
            </p:extLst>
          </p:nvPr>
        </p:nvGraphicFramePr>
        <p:xfrm>
          <a:off x="5815012" y="2193925"/>
          <a:ext cx="25003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422360" imgH="253800" progId="Equation.DSMT4">
                  <p:embed/>
                </p:oleObj>
              </mc:Choice>
              <mc:Fallback>
                <p:oleObj name="Equation" r:id="rId16" imgW="1422360" imgH="253800" progId="Equation.DSMT4">
                  <p:embed/>
                  <p:pic>
                    <p:nvPicPr>
                      <p:cNvPr id="2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2" y="2193925"/>
                        <a:ext cx="250031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131380"/>
              </p:ext>
            </p:extLst>
          </p:nvPr>
        </p:nvGraphicFramePr>
        <p:xfrm>
          <a:off x="3529012" y="4641849"/>
          <a:ext cx="117316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2" y="4641849"/>
                        <a:ext cx="1173162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38749" y="2784475"/>
            <a:ext cx="3988592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900">
                <a:solidFill>
                  <a:srgbClr val="FF0000"/>
                </a:solidFill>
              </a:rPr>
              <a:t>Calculate the probability of 2 Tail</a:t>
            </a: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592371"/>
              </p:ext>
            </p:extLst>
          </p:nvPr>
        </p:nvGraphicFramePr>
        <p:xfrm>
          <a:off x="6237288" y="3194050"/>
          <a:ext cx="1628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927000" imgH="253800" progId="Equation.DSMT4">
                  <p:embed/>
                </p:oleObj>
              </mc:Choice>
              <mc:Fallback>
                <p:oleObj name="Equation" r:id="rId20" imgW="927000" imgH="253800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3194050"/>
                        <a:ext cx="16287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583994"/>
              </p:ext>
            </p:extLst>
          </p:nvPr>
        </p:nvGraphicFramePr>
        <p:xfrm>
          <a:off x="4743450" y="4641850"/>
          <a:ext cx="84772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482400" imgH="279360" progId="Equation.DSMT4">
                  <p:embed/>
                </p:oleObj>
              </mc:Choice>
              <mc:Fallback>
                <p:oleObj name="Equation" r:id="rId22" imgW="482400" imgH="279360" progId="Equation.DSMT4">
                  <p:embed/>
                  <p:pic>
                    <p:nvPicPr>
                      <p:cNvPr id="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4641850"/>
                        <a:ext cx="847725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851936"/>
              </p:ext>
            </p:extLst>
          </p:nvPr>
        </p:nvGraphicFramePr>
        <p:xfrm>
          <a:off x="2243138" y="5213350"/>
          <a:ext cx="8651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393480" imgH="177480" progId="Equation.DSMT4">
                  <p:embed/>
                </p:oleObj>
              </mc:Choice>
              <mc:Fallback>
                <p:oleObj name="Equation" r:id="rId24" imgW="393480" imgH="177480" progId="Equation.DSMT4">
                  <p:embed/>
                  <p:pic>
                    <p:nvPicPr>
                      <p:cNvPr id="1127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5213350"/>
                        <a:ext cx="8651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32720"/>
              </p:ext>
            </p:extLst>
          </p:nvPr>
        </p:nvGraphicFramePr>
        <p:xfrm>
          <a:off x="3143250" y="5141912"/>
          <a:ext cx="18145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825480" imgH="253800" progId="Equation.DSMT4">
                  <p:embed/>
                </p:oleObj>
              </mc:Choice>
              <mc:Fallback>
                <p:oleObj name="Equation" r:id="rId26" imgW="825480" imgH="253800" progId="Equation.DSMT4">
                  <p:embed/>
                  <p:pic>
                    <p:nvPicPr>
                      <p:cNvPr id="1127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5141912"/>
                        <a:ext cx="18145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760810"/>
              </p:ext>
            </p:extLst>
          </p:nvPr>
        </p:nvGraphicFramePr>
        <p:xfrm>
          <a:off x="4957763" y="5154612"/>
          <a:ext cx="12842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583920" imgH="253800" progId="Equation.DSMT4">
                  <p:embed/>
                </p:oleObj>
              </mc:Choice>
              <mc:Fallback>
                <p:oleObj name="Equation" r:id="rId28" imgW="583920" imgH="253800" progId="Equation.DSMT4">
                  <p:embed/>
                  <p:pic>
                    <p:nvPicPr>
                      <p:cNvPr id="1128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5154612"/>
                        <a:ext cx="128428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896065"/>
              </p:ext>
            </p:extLst>
          </p:nvPr>
        </p:nvGraphicFramePr>
        <p:xfrm>
          <a:off x="2243138" y="5680075"/>
          <a:ext cx="15192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583920" imgH="177480" progId="Equation.DSMT4">
                  <p:embed/>
                </p:oleObj>
              </mc:Choice>
              <mc:Fallback>
                <p:oleObj name="Equation" r:id="rId30" imgW="583920" imgH="177480" progId="Equation.DSMT4">
                  <p:embed/>
                  <p:pic>
                    <p:nvPicPr>
                      <p:cNvPr id="1128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5680075"/>
                        <a:ext cx="1519237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58837" y="3784599"/>
            <a:ext cx="1447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T H T H H </a:t>
            </a:r>
          </a:p>
        </p:txBody>
      </p:sp>
      <p:sp>
        <p:nvSpPr>
          <p:cNvPr id="2080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  <p:bldP spid="22" grpId="0"/>
      <p:bldP spid="25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B7EEB-46F5-4F95-802D-45237B63D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3562"/>
          </a:xfrm>
        </p:spPr>
        <p:txBody>
          <a:bodyPr/>
          <a:lstStyle/>
          <a:p>
            <a:r>
              <a:rPr lang="en-US" dirty="0"/>
              <a:t>Cumulative Binomial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C0C61-6B3D-4A54-A4D5-9327EA8829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11353800" cy="3276600"/>
          </a:xfrm>
        </p:spPr>
        <p:txBody>
          <a:bodyPr>
            <a:normAutofit/>
          </a:bodyPr>
          <a:lstStyle/>
          <a:p>
            <a:r>
              <a:rPr lang="en-US" sz="2200" dirty="0"/>
              <a:t>When the number of trials is large, the probabilities of binomial distributions are usually calculated “cumulatively” [together]</a:t>
            </a:r>
            <a:br>
              <a:rPr lang="en-US" sz="2200" dirty="0"/>
            </a:br>
            <a:endParaRPr lang="en-US" sz="2200" dirty="0"/>
          </a:p>
          <a:p>
            <a:r>
              <a:rPr lang="en-US" sz="2200" dirty="0"/>
              <a:t>This is because the probabilities of  exactly “X” number of successes can be very small</a:t>
            </a:r>
            <a:br>
              <a:rPr lang="en-US" sz="2200" dirty="0"/>
            </a:br>
            <a:endParaRPr lang="en-US" sz="2200" dirty="0"/>
          </a:p>
          <a:p>
            <a:r>
              <a:rPr lang="en-US" sz="2200" dirty="0" err="1"/>
              <a:t>ie</a:t>
            </a:r>
            <a:r>
              <a:rPr lang="en-US" sz="2200" dirty="0"/>
              <a:t>: NASA manufactured 1000 space rockets last year and the probability of a malfunctioning rocket is 15%.  What is the probability that 5% of the rockets are poorly manufactured?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B13B6-FD23-4BFC-9D33-79FA464A53B2}"/>
              </a:ext>
            </a:extLst>
          </p:cNvPr>
          <p:cNvSpPr txBox="1">
            <a:spLocks/>
          </p:cNvSpPr>
          <p:nvPr/>
        </p:nvSpPr>
        <p:spPr>
          <a:xfrm>
            <a:off x="228600" y="4419600"/>
            <a:ext cx="11353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When calculating this probability, it’s not ONLY at 5%, but a range from 0% to 5%. 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AD1EFC-E00C-43E5-984E-E8B2DCD22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953000"/>
            <a:ext cx="2223578" cy="1701800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3B267E0-D40D-437F-8CCA-66C295EC0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165805"/>
              </p:ext>
            </p:extLst>
          </p:nvPr>
        </p:nvGraphicFramePr>
        <p:xfrm>
          <a:off x="2895600" y="5029200"/>
          <a:ext cx="431498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955520" imgH="253800" progId="Equation.DSMT4">
                  <p:embed/>
                </p:oleObj>
              </mc:Choice>
              <mc:Fallback>
                <p:oleObj name="Equation" r:id="rId4" imgW="19555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3B267E0-D40D-437F-8CCA-66C295EC08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95600" y="5029200"/>
                        <a:ext cx="4314980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D30FC46-A15F-43B0-9EA7-03C1C3927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408782"/>
              </p:ext>
            </p:extLst>
          </p:nvPr>
        </p:nvGraphicFramePr>
        <p:xfrm>
          <a:off x="4313237" y="5638800"/>
          <a:ext cx="38401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739880" imgH="253800" progId="Equation.DSMT4">
                  <p:embed/>
                </p:oleObj>
              </mc:Choice>
              <mc:Fallback>
                <p:oleObj name="Equation" r:id="rId6" imgW="17398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D30FC46-A15F-43B0-9EA7-03C1C3927B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13237" y="5638800"/>
                        <a:ext cx="3840163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FD32511-FCB3-4FB3-B9E9-631168D91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525336"/>
              </p:ext>
            </p:extLst>
          </p:nvPr>
        </p:nvGraphicFramePr>
        <p:xfrm>
          <a:off x="4267200" y="6172200"/>
          <a:ext cx="25257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143000" imgH="203040" progId="Equation.DSMT4">
                  <p:embed/>
                </p:oleObj>
              </mc:Choice>
              <mc:Fallback>
                <p:oleObj name="Equation" r:id="rId8" imgW="114300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FD32511-FCB3-4FB3-B9E9-631168D91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67200" y="6172200"/>
                        <a:ext cx="2525712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8464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ISPRING_RESOURCE_PATHS_HASH_2" val="dbdeda5ce524d8f2c47fe3c5d681584a87fa8fc"/>
  <p:tag name="ISPRING_ULTRA_SCORM_COURSE_ID" val="2AD881E4-79A9-4A0F-8727-4946E604269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OUTPUT_FOLDER" val="C:\Users\Danny\Dropbox\Website\m10h"/>
  <p:tag name="ISPRING_PRESENTATION_TITLE" val="Section 7.5 Binomial Distribution"/>
  <p:tag name="ISPRING_RESOURCE_PATHS_HASH_PRESENTER" val="c8c9393aca3fae2d3be1a1db2609a7c9f8fd3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1478</TotalTime>
  <Words>1515</Words>
  <Application>Microsoft Office PowerPoint</Application>
  <PresentationFormat>Widescreen</PresentationFormat>
  <Paragraphs>149</Paragraphs>
  <Slides>17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MathType 7.0 Equation</vt:lpstr>
      <vt:lpstr>Equation</vt:lpstr>
      <vt:lpstr>Section 7.5  Binomial Distribution</vt:lpstr>
      <vt:lpstr>What is a Binomial Distribution? </vt:lpstr>
      <vt:lpstr>When can we use a Binomial Distributions</vt:lpstr>
      <vt:lpstr>PowerPoint Presentation</vt:lpstr>
      <vt:lpstr>Formula For Binomial Distribution</vt:lpstr>
      <vt:lpstr>PowerPoint Presentation</vt:lpstr>
      <vt:lpstr>PowerPoint Presentation</vt:lpstr>
      <vt:lpstr>Practice: Suppose a biased coin is flipped 5 times and the P(h) = 0.65.  What is the probability of getting 3 heads?</vt:lpstr>
      <vt:lpstr>Cumulative Binomial Distribution</vt:lpstr>
      <vt:lpstr>Playoff Series &amp; “Atleast” Combinations </vt:lpstr>
      <vt:lpstr>PowerPoint Presentation</vt:lpstr>
      <vt:lpstr>PowerPoint Presentation</vt:lpstr>
      <vt:lpstr>Practice: The probability that steve nash will make a free throw is 85%.  What is the probability that he will make at least 8 of his next 10 shots?</vt:lpstr>
      <vt:lpstr>The Dallas Mavericks is playing a best of 7 game series against the Utah Jazz.  The probability that the Mavericks will win a game is 55%.  What is the probability that they will the series in 7 games?</vt:lpstr>
      <vt:lpstr>Binomial PDF vs CDF</vt:lpstr>
      <vt:lpstr>PowerPoint Presentation</vt:lpstr>
      <vt:lpstr>Activity 9A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7.5 Binomial Distribution</dc:title>
  <dc:creator>Danny Young</dc:creator>
  <cp:lastModifiedBy>Danny Young</cp:lastModifiedBy>
  <cp:revision>19</cp:revision>
  <dcterms:created xsi:type="dcterms:W3CDTF">2014-04-15T02:50:58Z</dcterms:created>
  <dcterms:modified xsi:type="dcterms:W3CDTF">2023-06-05T20:34:46Z</dcterms:modified>
</cp:coreProperties>
</file>